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86"/>
  </p:normalViewPr>
  <p:slideViewPr>
    <p:cSldViewPr>
      <p:cViewPr varScale="1">
        <p:scale>
          <a:sx n="105" d="100"/>
          <a:sy n="105" d="100"/>
        </p:scale>
        <p:origin x="544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04.04.2017.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3997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04.04.2017.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312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04.04.2017.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5026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04.04.2017.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395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04.04.2017.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936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04.04.2017.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076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04.04.2017.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234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04.04.2017.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5516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04.04.2017.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545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04.04.2017.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640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04.04.2017.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7984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4E620-7D3A-40E5-826D-E64844C6BD85}" type="datetimeFigureOut">
              <a:rPr lang="hr-HR" smtClean="0"/>
              <a:t>04.04.2017.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9486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016/j.actbio.2015.01.024" TargetMode="External"/><Relationship Id="rId4" Type="http://schemas.openxmlformats.org/officeDocument/2006/relationships/hyperlink" Target="http://dx.doi.org/10.1016/j.tsf.2016.07.084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2.tiff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dx.doi.org/10.1016/j.surfcoat.2016.03.03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sz="1800" dirty="0" err="1" smtClean="0"/>
              <a:t>Dr</a:t>
            </a:r>
            <a:r>
              <a:rPr lang="en-US" sz="1800" dirty="0" smtClean="0"/>
              <a:t> </a:t>
            </a:r>
            <a:r>
              <a:rPr lang="en-US" sz="1800" dirty="0" err="1" smtClean="0"/>
              <a:t>Ing</a:t>
            </a:r>
            <a:r>
              <a:rPr lang="en-US" sz="1800" dirty="0" smtClean="0"/>
              <a:t>.</a:t>
            </a:r>
            <a:r>
              <a:rPr lang="en-US" sz="1800" dirty="0" smtClean="0"/>
              <a:t> Joseph </a:t>
            </a:r>
            <a:r>
              <a:rPr lang="en-US" sz="1800" dirty="0" err="1" smtClean="0"/>
              <a:t>Buhagiar</a:t>
            </a:r>
            <a:r>
              <a:rPr lang="en-US" sz="1800" dirty="0" smtClean="0"/>
              <a:t>, </a:t>
            </a:r>
            <a:r>
              <a:rPr lang="en-US" sz="1800" dirty="0" smtClean="0"/>
              <a:t>PhD</a:t>
            </a:r>
            <a:br>
              <a:rPr lang="en-US" sz="1800" dirty="0" smtClean="0"/>
            </a:br>
            <a:r>
              <a:rPr lang="en-US" sz="1800" dirty="0" smtClean="0"/>
              <a:t>Department of Metallurgy and Materials Engineering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University of </a:t>
            </a:r>
            <a:r>
              <a:rPr lang="en-US" sz="1800" dirty="0" smtClean="0"/>
              <a:t>Malta, Malta </a:t>
            </a:r>
            <a:r>
              <a:rPr lang="en-US" dirty="0" smtClean="0"/>
              <a:t/>
            </a:r>
            <a:br>
              <a:rPr lang="en-US" dirty="0" smtClean="0"/>
            </a:b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398509" y="2842478"/>
            <a:ext cx="843780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Expertise in:</a:t>
            </a:r>
          </a:p>
          <a:p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Corrosion Science: With specialisation in the testing of metallic biomaterials;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 smtClean="0"/>
              <a:t>Cytocompatibility</a:t>
            </a:r>
            <a:r>
              <a:rPr lang="en-GB" sz="1400" dirty="0" smtClean="0"/>
              <a:t>: With specialisation in the testing of metallic biomaterials by MTT;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Material Characterisation: With specialisation in XRD, Roughness, Nano-indentation and SEM;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Surface Engineering: With specialisation in the characterisation and testing of surfaces;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Degradable Alloys: With specialisation on the characterisation and testing of  Fe-based alloys </a:t>
            </a:r>
          </a:p>
          <a:p>
            <a:endParaRPr lang="en-GB" sz="1000" dirty="0" smtClean="0"/>
          </a:p>
          <a:p>
            <a:endParaRPr lang="en-GB" sz="1000" dirty="0" smtClean="0"/>
          </a:p>
          <a:p>
            <a:r>
              <a:rPr lang="en-GB" sz="1000" dirty="0" smtClean="0">
                <a:hlinkClick r:id="rId2"/>
              </a:rPr>
              <a:t>http://dx.doi.org/10.1016/j.msec.2017.03.048</a:t>
            </a:r>
          </a:p>
          <a:p>
            <a:r>
              <a:rPr lang="en-GB" sz="1000" dirty="0" smtClean="0">
                <a:hlinkClick r:id="rId2"/>
              </a:rPr>
              <a:t>http://dx.doi.org/10.1016/j.surfcoat.2016.03.033</a:t>
            </a:r>
            <a:endParaRPr lang="en-GB" sz="1000" dirty="0" smtClean="0"/>
          </a:p>
          <a:p>
            <a:r>
              <a:rPr lang="en-GB" sz="1000" dirty="0" smtClean="0">
                <a:hlinkClick r:id="rId3"/>
              </a:rPr>
              <a:t>http://dx.doi.org/10.1016/j.actbio.2015.01.024</a:t>
            </a:r>
            <a:endParaRPr lang="en-GB" sz="1000" dirty="0" smtClean="0"/>
          </a:p>
          <a:p>
            <a:r>
              <a:rPr lang="en-GB" sz="1000" dirty="0" smtClean="0">
                <a:hlinkClick r:id="rId4"/>
              </a:rPr>
              <a:t>http://dx.doi.org/10.1016/j.tsf.2016.07.084</a:t>
            </a:r>
            <a:endParaRPr lang="en-GB" sz="1000" dirty="0" smtClean="0"/>
          </a:p>
          <a:p>
            <a:endParaRPr lang="en-GB" sz="1000" dirty="0" smtClean="0"/>
          </a:p>
          <a:p>
            <a:r>
              <a:rPr lang="en-GB" sz="1400" dirty="0" smtClean="0"/>
              <a:t>  </a:t>
            </a:r>
            <a:endParaRPr lang="en-GB" sz="1400" dirty="0"/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372" y="244682"/>
            <a:ext cx="1789112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544" y="1202199"/>
            <a:ext cx="1228500" cy="15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56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8326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400" u="sng" dirty="0" smtClean="0"/>
              <a:t>Expected benefits and activities during participation in BIONECA: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 smtClean="0"/>
          </a:p>
          <a:p>
            <a:r>
              <a:rPr lang="en-GB" sz="1400" dirty="0" smtClean="0"/>
              <a:t>Share experience with groups </a:t>
            </a:r>
            <a:r>
              <a:rPr lang="en-GB" sz="1400" dirty="0"/>
              <a:t>who use biomaterials for Cardiology and </a:t>
            </a:r>
            <a:r>
              <a:rPr lang="en-GB" sz="1400" dirty="0" smtClean="0"/>
              <a:t>Neurology;</a:t>
            </a:r>
            <a:endParaRPr lang="en-GB" sz="1400" dirty="0" smtClean="0"/>
          </a:p>
          <a:p>
            <a:endParaRPr lang="en-GB" sz="1400" dirty="0" smtClean="0"/>
          </a:p>
          <a:p>
            <a:r>
              <a:rPr lang="en-GB" sz="1400" dirty="0" smtClean="0"/>
              <a:t>Learn about applications of bio-degradable metallic alloys for use in Cardiology;</a:t>
            </a:r>
          </a:p>
          <a:p>
            <a:endParaRPr lang="en-GB" sz="1400" dirty="0" smtClean="0"/>
          </a:p>
          <a:p>
            <a:r>
              <a:rPr lang="en-GB" sz="1400" dirty="0" smtClean="0"/>
              <a:t>Would like to learn about surface engineering and corrosion requirements of biomaterials used in Cardiology and Neurology;</a:t>
            </a:r>
          </a:p>
          <a:p>
            <a:endParaRPr lang="en-GB" sz="1400" dirty="0" smtClean="0"/>
          </a:p>
          <a:p>
            <a:r>
              <a:rPr lang="en-GB" sz="1400" dirty="0" smtClean="0"/>
              <a:t>Would like to share experience in corrosion testing and surface engineering of biomaterials for </a:t>
            </a:r>
            <a:r>
              <a:rPr lang="en-GB" sz="1400" dirty="0" err="1" smtClean="0"/>
              <a:t>cardiological</a:t>
            </a:r>
            <a:r>
              <a:rPr lang="en-GB" sz="1400" dirty="0" smtClean="0"/>
              <a:t> and neurological applications; </a:t>
            </a:r>
          </a:p>
          <a:p>
            <a:pPr marL="0" indent="0">
              <a:buNone/>
            </a:pPr>
            <a:endParaRPr lang="en-GB" sz="1400" dirty="0" smtClean="0"/>
          </a:p>
          <a:p>
            <a:r>
              <a:rPr lang="en-GB" sz="1400" dirty="0" smtClean="0"/>
              <a:t>Would like to learn about the biomaterial requirements in contact with stem cells for brain disease applications;</a:t>
            </a:r>
          </a:p>
          <a:p>
            <a:endParaRPr lang="en-GB" sz="1400" dirty="0" smtClean="0"/>
          </a:p>
          <a:p>
            <a:r>
              <a:rPr lang="en-GB" sz="1400" dirty="0" smtClean="0"/>
              <a:t>Would like to gather innovative combination of partners for new projects` applications; </a:t>
            </a:r>
          </a:p>
          <a:p>
            <a:endParaRPr lang="en-GB" sz="1400" dirty="0"/>
          </a:p>
          <a:p>
            <a:r>
              <a:rPr lang="en-GB" sz="1400" dirty="0" smtClean="0"/>
              <a:t>Would like to be involved in European project applications as a collaborating partner. </a:t>
            </a:r>
          </a:p>
          <a:p>
            <a:pPr marL="0" indent="0">
              <a:buNone/>
            </a:pPr>
            <a:r>
              <a:rPr lang="en-GB" sz="1400" dirty="0" smtClean="0"/>
              <a:t> 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Foreseen maximum contribution in WG1 - </a:t>
            </a:r>
            <a:r>
              <a:rPr lang="en-GB" sz="1400" dirty="0" smtClean="0"/>
              <a:t>Processing of Biomaterials</a:t>
            </a:r>
          </a:p>
          <a:p>
            <a:pPr marL="0" indent="0"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69141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214</Words>
  <Application>Microsoft Macintosh PowerPoint</Application>
  <PresentationFormat>On-screen Show (4:3)</PresentationFormat>
  <Paragraphs>39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Calibri</vt:lpstr>
      <vt:lpstr>Arial</vt:lpstr>
      <vt:lpstr>Office Theme</vt:lpstr>
      <vt:lpstr>Dr Ing. Joseph Buhagiar, PhD Department of Metallurgy and Materials Engineering University of Malta, Malta  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Prof. Dinko Mitrecic, MD, PhD Laboratory for Stem Cells, Croatian Institute for Brain Research University of Zagreb School of Medicine, Croatia</dc:title>
  <dc:creator>Dinko Mitrečić</dc:creator>
  <cp:lastModifiedBy>Microsoft Office User</cp:lastModifiedBy>
  <cp:revision>14</cp:revision>
  <dcterms:created xsi:type="dcterms:W3CDTF">2017-03-16T09:39:55Z</dcterms:created>
  <dcterms:modified xsi:type="dcterms:W3CDTF">2017-04-04T15:15:48Z</dcterms:modified>
</cp:coreProperties>
</file>