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7.png" ContentType="image/png"/>
  <Override PartName="/ppt/media/image5.jpeg" ContentType="image/jpeg"/>
  <Override PartName="/ppt/media/image6.png" ContentType="image/pn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it-I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it-I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it-I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it-I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sr-Latn-R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it-IT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21/03/17</a:t>
            </a:r>
            <a:endParaRPr b="0" lang="it-I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it-IT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3524177-AEAA-4452-9A1F-9ED86E36F73B}" type="slidenum">
              <a:rPr b="0" lang="it-IT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fld>
            <a:endParaRPr b="0" lang="it-I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Fai clic per modificare il formato del testo della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Secondo livello struttura</a:t>
            </a:r>
            <a:endParaRPr b="0" lang="sr-Latn-R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Terzo livello struttura</a:t>
            </a:r>
            <a:endParaRPr b="0" lang="sr-Latn-R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livello struttura</a:t>
            </a:r>
            <a:endParaRPr b="0" lang="sr-Latn-R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livello struttura</a:t>
            </a:r>
            <a:endParaRPr b="0" lang="sr-Latn-R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Sesto livello struttura</a:t>
            </a:r>
            <a:endParaRPr b="0" lang="sr-Latn-R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Settimo livello struttura</a:t>
            </a:r>
            <a:endParaRPr b="0" lang="sr-Latn-R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sr-Latn-R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Fai clic per modificare il formato del testo della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Secondo livello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Terzo livello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livello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livello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Sesto livello struttura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Settimo livello strutturaClick to edit Master text styles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sr-Latn-R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sr-Latn-R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it-IT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21/03/17</a:t>
            </a:r>
            <a:endParaRPr b="0" lang="it-I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it-IT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CBA816D-1673-4075-A529-ACFD39E7A4D0}" type="slidenum">
              <a:rPr b="0" lang="it-IT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</a:t>
            </a:fld>
            <a:endParaRPr b="0" lang="it-I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hyperlink" Target="https://www.ncbi.nlm.nih.gov/pubmed/27720637" TargetMode="External"/><Relationship Id="rId2" Type="http://schemas.openxmlformats.org/officeDocument/2006/relationships/hyperlink" Target="https://www.ncbi.nlm.nih.gov/pubmed/26558293" TargetMode="External"/><Relationship Id="rId3" Type="http://schemas.openxmlformats.org/officeDocument/2006/relationships/hyperlink" Target="https://www.ncbi.nlm.nih.gov/pubmed/25889343" TargetMode="External"/><Relationship Id="rId4" Type="http://schemas.openxmlformats.org/officeDocument/2006/relationships/hyperlink" Target="https://www.ncbi.nlm.nih.gov/pubmed/24794182" TargetMode="External"/><Relationship Id="rId5" Type="http://schemas.openxmlformats.org/officeDocument/2006/relationships/hyperlink" Target="https://www.ncbi.nlm.nih.gov/pubmed/21954839" TargetMode="External"/><Relationship Id="rId6" Type="http://schemas.openxmlformats.org/officeDocument/2006/relationships/hyperlink" Target="https://www.ncbi.nlm.nih.gov/pubmed/19682989" TargetMode="External"/><Relationship Id="rId7" Type="http://schemas.openxmlformats.org/officeDocument/2006/relationships/hyperlink" Target="https://www.ncbi.nlm.nih.gov/pubmed/18586098" TargetMode="External"/><Relationship Id="rId8" Type="http://schemas.openxmlformats.org/officeDocument/2006/relationships/image" Target="../media/image5.jpe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323640" y="33264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Letizia Mazzini MD 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Director of tertiary ALS Centre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Maggiore della Carità University Hospital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sr-Latn-R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Novara Italy</a:t>
            </a:r>
            <a:r>
              <a:rPr b="0" lang="sr-Latn-R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 b="0" lang="sr-Latn-R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398520" y="1368000"/>
            <a:ext cx="8437320" cy="5927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Expertise in: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Phase 1 clinical trials with mesenchymal and fetal neural stem cells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Mouse models of ALS (transplantation of mesenchymal stem cells and fetal neural stem cells)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Organization and conduction of Clinical trials in ALS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Genetic of ALS and other neurodegenerative diseases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"/>
              </a:rPr>
              <a:t>https://www.ncbi.nlm.nih.gov/pubmed/27720637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https://www.ncbi.nlm.nih.gov/pubmed/26558293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https://www.ncbi.nlm.nih.gov/pubmed/25889343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https://www.ncbi.nlm.nih.gov/pubmed/24794182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5"/>
              </a:rPr>
              <a:t>https://www.ncbi.nlm.nih.gov/pubmed/21954839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6"/>
              </a:rPr>
              <a:t>https://www.ncbi.nlm.nih.gov/pubmed/19682989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7"/>
              </a:rPr>
              <a:t>https://www.ncbi.nlm.nih.gov/pubmed/18586098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https://www.ncbi.nlm.nih.gov/pubmed/16808883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it-IT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</a:t>
            </a:r>
            <a:endParaRPr b="0" lang="it-IT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8"/>
          <a:stretch/>
        </p:blipFill>
        <p:spPr>
          <a:xfrm>
            <a:off x="3456000" y="288000"/>
            <a:ext cx="1728000" cy="1296000"/>
          </a:xfrm>
          <a:prstGeom prst="rect">
            <a:avLst/>
          </a:prstGeom>
          <a:ln>
            <a:noFill/>
          </a:ln>
        </p:spPr>
      </p:pic>
      <p:pic>
        <p:nvPicPr>
          <p:cNvPr id="81" name="" descr=""/>
          <p:cNvPicPr/>
          <p:nvPr/>
        </p:nvPicPr>
        <p:blipFill>
          <a:blip r:embed="rId9"/>
          <a:stretch/>
        </p:blipFill>
        <p:spPr>
          <a:xfrm>
            <a:off x="5473080" y="290160"/>
            <a:ext cx="1366920" cy="1293840"/>
          </a:xfrm>
          <a:prstGeom prst="rect">
            <a:avLst/>
          </a:prstGeom>
          <a:ln>
            <a:noFill/>
          </a:ln>
        </p:spPr>
      </p:pic>
      <p:pic>
        <p:nvPicPr>
          <p:cNvPr id="82" name="" descr=""/>
          <p:cNvPicPr/>
          <p:nvPr/>
        </p:nvPicPr>
        <p:blipFill>
          <a:blip r:embed="rId10"/>
          <a:stretch/>
        </p:blipFill>
        <p:spPr>
          <a:xfrm>
            <a:off x="7057800" y="288000"/>
            <a:ext cx="1870200" cy="969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67640" y="62064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sr-Latn-RS" sz="14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Expected benefits and activities during participation in BIONECA: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Share experience with groups who use stem cells for neurodegenerative diseases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Share experience and compare protocols, benefits, obstacles and strategies to progress with groups who use stem cells for neurodegenerative diseases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Would like to learn from groups who are experienced in image analyses and post-processing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Would like to share experience in new imaging modalities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Would like to learn about and propose design of new biomaterials for combined application with stem cells for neurodegenerative diseases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Would like to benefit from modeling  for transplantation of stem cells in big animal models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Would like to gather innovative combination of partners for the organization of  multicenter phase II/III clinical trial with neural stem cells in ALS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sr-Latn-R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Foreseen maximum contribution: in WG4</a:t>
            </a:r>
            <a:endParaRPr b="0" lang="sr-Latn-R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Application>LibreOffice/5.1.5.2$Windows_x86 LibreOffice_project/7a864d8825610a8c07cfc3bc01dd4fce6a9447e5</Application>
  <Words>306</Words>
  <Paragraphs>40</Paragraphs>
  <Company>Hewlett-Packard Company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2017-03-16T09:39:55Z</dcterms:created>
  <dc:creator>Dinko Mitrečić</dc:creator>
  <dc:description/>
  <dc:language>it-IT</dc:language>
  <cp:lastModifiedBy/>
  <cp:lastPrinted>2017-03-21T13:52:56Z</cp:lastPrinted>
  <dcterms:modified xsi:type="dcterms:W3CDTF">2017-03-21T14:18:38Z</dcterms:modified>
  <cp:revision>14</cp:revision>
  <dc:subject/>
  <dc:title>Prof. Dinko Mitrecic, MD, PhD Laboratory for Stem Cells, Croatian Institute for Brain Research University of Zagreb School of Medicine, Croatia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Hewlett-Packard Company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</vt:i4>
  </property>
</Properties>
</file>