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59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18/04/17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microsoft.com/office/2007/relationships/hdphoto" Target="../media/hdphoto2.wdp"/><Relationship Id="rId7" Type="http://schemas.openxmlformats.org/officeDocument/2006/relationships/image" Target="../media/image3.jpeg"/><Relationship Id="rId8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scholar.google.com/citations?user=1CCaBwQAAAAJ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Dr. Salvador Pan</a:t>
            </a:r>
            <a:r>
              <a:rPr lang="en-US" sz="1800" dirty="0" smtClean="0"/>
              <a:t>é Vidal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de-CH" sz="1800" dirty="0" smtClean="0"/>
              <a:t>Multi-</a:t>
            </a:r>
            <a:r>
              <a:rPr lang="de-CH" sz="1800" dirty="0" err="1" smtClean="0"/>
              <a:t>Scale</a:t>
            </a:r>
            <a:r>
              <a:rPr lang="de-CH" sz="1800" dirty="0" smtClean="0"/>
              <a:t> </a:t>
            </a:r>
            <a:r>
              <a:rPr lang="de-CH" sz="1800" dirty="0" err="1" smtClean="0"/>
              <a:t>Robotics</a:t>
            </a:r>
            <a:r>
              <a:rPr lang="de-CH" sz="1800" dirty="0" smtClean="0"/>
              <a:t> Lab, Institute </a:t>
            </a:r>
            <a:r>
              <a:rPr lang="de-CH" sz="1800" dirty="0" err="1" smtClean="0"/>
              <a:t>of</a:t>
            </a:r>
            <a:r>
              <a:rPr lang="de-CH" sz="1800" dirty="0" smtClean="0"/>
              <a:t> </a:t>
            </a:r>
            <a:r>
              <a:rPr lang="de-CH" sz="1800" dirty="0" err="1" smtClean="0"/>
              <a:t>Robotics</a:t>
            </a:r>
            <a:r>
              <a:rPr lang="de-CH" sz="1800" dirty="0" smtClean="0"/>
              <a:t> </a:t>
            </a:r>
            <a:r>
              <a:rPr lang="de-CH" sz="1800" dirty="0" err="1" smtClean="0"/>
              <a:t>and</a:t>
            </a:r>
            <a:r>
              <a:rPr lang="de-CH" sz="1800" dirty="0" smtClean="0"/>
              <a:t> Intelligent Systems</a:t>
            </a:r>
            <a:br>
              <a:rPr lang="de-CH" sz="1800" dirty="0" smtClean="0"/>
            </a:br>
            <a:r>
              <a:rPr lang="de-CH" sz="1800" dirty="0" smtClean="0"/>
              <a:t>ETH Z</a:t>
            </a:r>
            <a:r>
              <a:rPr lang="de-CH" sz="1800" dirty="0" smtClean="0"/>
              <a:t>ürich</a:t>
            </a:r>
            <a:r>
              <a:rPr lang="de-CH" sz="1800" dirty="0" smtClean="0"/>
              <a:t/>
            </a:r>
            <a:br>
              <a:rPr lang="de-CH" sz="1800" dirty="0" smtClean="0"/>
            </a:br>
            <a:r>
              <a:rPr lang="de-CH" sz="1800" dirty="0" smtClean="0"/>
              <a:t/>
            </a:r>
            <a:br>
              <a:rPr lang="de-CH" sz="1800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636912"/>
            <a:ext cx="84378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Electrochemical processing of films,  micro- and nanomaterials (electrodeposition, electroless, anodization)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Synthesis of magnetoelectric and piezoelectric materials for electrostimulation and drug delivery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Manipulation of magnetic materials for biomedical micro- and nanorobotic applications</a:t>
            </a:r>
          </a:p>
          <a:p>
            <a:endParaRPr lang="hr-HR" sz="1400" dirty="0"/>
          </a:p>
          <a:p>
            <a:endParaRPr lang="hr-HR" sz="1400" dirty="0" smtClean="0"/>
          </a:p>
          <a:p>
            <a:r>
              <a:rPr lang="hr-HR" sz="1400" u="sng" dirty="0" smtClean="0"/>
              <a:t>Google Scholar Profile:</a:t>
            </a:r>
            <a:endParaRPr lang="hr-HR" sz="1000" u="sng" dirty="0" smtClean="0"/>
          </a:p>
          <a:p>
            <a:endParaRPr lang="hr-HR" sz="1400" dirty="0" smtClean="0"/>
          </a:p>
          <a:p>
            <a:r>
              <a:rPr lang="en-US" sz="1400" dirty="0">
                <a:hlinkClick r:id="rId2"/>
              </a:rPr>
              <a:t>https://scholar.google.com/citations?user=</a:t>
            </a:r>
            <a:r>
              <a:rPr lang="en-US" sz="1400" dirty="0" smtClean="0">
                <a:hlinkClick r:id="rId2"/>
              </a:rPr>
              <a:t>1CCaBwQAAAAJ</a:t>
            </a:r>
            <a:r>
              <a:rPr lang="en-US" sz="1400" dirty="0" smtClean="0"/>
              <a:t> </a:t>
            </a:r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32473"/>
          <a:stretch/>
        </p:blipFill>
        <p:spPr>
          <a:xfrm>
            <a:off x="438843" y="1069896"/>
            <a:ext cx="1333773" cy="1350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8104" y="908720"/>
            <a:ext cx="3119264" cy="9941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7744" y="980728"/>
            <a:ext cx="30607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experience with groups who use stem cells </a:t>
            </a:r>
            <a:r>
              <a:rPr lang="hr-HR" sz="1400" dirty="0" smtClean="0"/>
              <a:t>and realize differentiation experiments using our magnetoelectric or acoustopiezoelectric wireless electrostimulation </a:t>
            </a:r>
            <a:endParaRPr lang="hr-HR" sz="1400" dirty="0" smtClean="0"/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learn from groups who are experienced in image analyses and post-processing</a:t>
            </a:r>
          </a:p>
          <a:p>
            <a:endParaRPr lang="hr-HR" sz="1400" dirty="0"/>
          </a:p>
          <a:p>
            <a:r>
              <a:rPr lang="hr-HR" sz="1400" dirty="0" smtClean="0"/>
              <a:t>Would like to share experience </a:t>
            </a:r>
            <a:r>
              <a:rPr lang="hr-HR" sz="1400" dirty="0" smtClean="0"/>
              <a:t>in electrostimulation of cells</a:t>
            </a:r>
            <a:endParaRPr lang="hr-HR" sz="1400" dirty="0" smtClean="0"/>
          </a:p>
          <a:p>
            <a:endParaRPr lang="hr-HR" sz="1400" dirty="0"/>
          </a:p>
          <a:p>
            <a:r>
              <a:rPr lang="hr-HR" sz="1400" dirty="0" smtClean="0"/>
              <a:t>Would like to gather innovative combination of partners for new projects` applications</a:t>
            </a:r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</a:t>
            </a:r>
            <a:r>
              <a:rPr lang="hr-HR" sz="1400" dirty="0" smtClean="0"/>
              <a:t>WG1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135</Words>
  <Application>Microsoft Macintosh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Dr. Salvador Pané Vidal Multi-Scale Robotics Lab, Institute of Robotics and Intelligent Systems ETH Zürich 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Salvador Pané Vidal</cp:lastModifiedBy>
  <cp:revision>13</cp:revision>
  <dcterms:created xsi:type="dcterms:W3CDTF">2017-03-16T09:39:55Z</dcterms:created>
  <dcterms:modified xsi:type="dcterms:W3CDTF">2017-04-18T09:51:55Z</dcterms:modified>
</cp:coreProperties>
</file>