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6EA9A-E7BA-4339-88D1-C695DD29121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1FA32-8B77-41A9-930A-05E8393BAEC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597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6EA9A-E7BA-4339-88D1-C695DD29121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1FA32-8B77-41A9-930A-05E8393BAEC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939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6EA9A-E7BA-4339-88D1-C695DD29121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1FA32-8B77-41A9-930A-05E8393BAEC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207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6EA9A-E7BA-4339-88D1-C695DD29121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1FA32-8B77-41A9-930A-05E8393BAEC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680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6EA9A-E7BA-4339-88D1-C695DD29121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1FA32-8B77-41A9-930A-05E8393BAEC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136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6EA9A-E7BA-4339-88D1-C695DD29121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1FA32-8B77-41A9-930A-05E8393BAEC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452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6EA9A-E7BA-4339-88D1-C695DD29121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1FA32-8B77-41A9-930A-05E8393BAEC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018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6EA9A-E7BA-4339-88D1-C695DD29121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1FA32-8B77-41A9-930A-05E8393BAEC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670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6EA9A-E7BA-4339-88D1-C695DD29121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1FA32-8B77-41A9-930A-05E8393BAEC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464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6EA9A-E7BA-4339-88D1-C695DD29121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1FA32-8B77-41A9-930A-05E8393BAEC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569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6EA9A-E7BA-4339-88D1-C695DD29121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1FA32-8B77-41A9-930A-05E8393BAEC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047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6EA9A-E7BA-4339-88D1-C695DD29121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41FA32-8B77-41A9-930A-05E8393BAEC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370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92426" y="248223"/>
            <a:ext cx="55297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Dr. Rajaa El Bekay </a:t>
            </a:r>
            <a:r>
              <a:rPr lang="es-ES" sz="1400" dirty="0" err="1" smtClean="0"/>
              <a:t>Rizky</a:t>
            </a:r>
            <a:endParaRPr lang="es-ES" sz="1400" dirty="0" smtClean="0"/>
          </a:p>
          <a:p>
            <a:r>
              <a:rPr lang="es-ES" sz="1400" dirty="0" smtClean="0"/>
              <a:t>Senior </a:t>
            </a:r>
            <a:r>
              <a:rPr lang="es-ES" sz="1400" dirty="0" err="1" smtClean="0"/>
              <a:t>reseacher</a:t>
            </a:r>
            <a:r>
              <a:rPr lang="es-ES" sz="1400" dirty="0" smtClean="0"/>
              <a:t> </a:t>
            </a:r>
            <a:r>
              <a:rPr lang="es-ES" sz="1400" dirty="0" err="1" smtClean="0"/>
              <a:t>from</a:t>
            </a:r>
            <a:r>
              <a:rPr lang="es-ES" sz="1400" dirty="0" smtClean="0"/>
              <a:t> </a:t>
            </a:r>
            <a:r>
              <a:rPr lang="es-ES" sz="1400" dirty="0" err="1" smtClean="0"/>
              <a:t>Biomedical</a:t>
            </a:r>
            <a:r>
              <a:rPr lang="es-ES" sz="1400" dirty="0" smtClean="0"/>
              <a:t> </a:t>
            </a:r>
            <a:r>
              <a:rPr lang="es-ES" sz="1400" dirty="0" err="1" smtClean="0"/>
              <a:t>Invesigation</a:t>
            </a:r>
            <a:r>
              <a:rPr lang="es-ES" sz="1400" dirty="0" smtClean="0"/>
              <a:t> </a:t>
            </a:r>
            <a:r>
              <a:rPr lang="es-ES" sz="1400" dirty="0" err="1" smtClean="0"/>
              <a:t>Institut</a:t>
            </a:r>
            <a:r>
              <a:rPr lang="es-ES" sz="1400" dirty="0" smtClean="0"/>
              <a:t> of </a:t>
            </a:r>
            <a:r>
              <a:rPr lang="es-ES" sz="1400" dirty="0" err="1" smtClean="0"/>
              <a:t>Malaga</a:t>
            </a:r>
            <a:r>
              <a:rPr lang="es-ES" sz="1400" dirty="0" smtClean="0"/>
              <a:t> (IBIMA) </a:t>
            </a:r>
            <a:endParaRPr lang="en-US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409" t="29024" r="40601" b="58676"/>
          <a:stretch/>
        </p:blipFill>
        <p:spPr bwMode="auto">
          <a:xfrm>
            <a:off x="256052" y="987053"/>
            <a:ext cx="1117248" cy="1286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Ibima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1322" y="239441"/>
            <a:ext cx="3311158" cy="470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Logo Ciberob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201" y="760228"/>
            <a:ext cx="2981306" cy="453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Resultado de imagen de hospital regional de malaga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234"/>
          <a:stretch/>
        </p:blipFill>
        <p:spPr bwMode="auto">
          <a:xfrm>
            <a:off x="5622210" y="1390695"/>
            <a:ext cx="3531623" cy="523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112059" y="2348880"/>
            <a:ext cx="860444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 smtClean="0"/>
              <a:t>My</a:t>
            </a:r>
            <a:r>
              <a:rPr lang="es-ES" sz="1400" dirty="0" smtClean="0"/>
              <a:t> </a:t>
            </a:r>
            <a:r>
              <a:rPr lang="es-ES" sz="1400" dirty="0" err="1" smtClean="0"/>
              <a:t>expertise</a:t>
            </a:r>
            <a:endParaRPr lang="es-ES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-Isolation, characterization and differentiation of </a:t>
            </a:r>
            <a:r>
              <a:rPr lang="en-US" sz="1400" dirty="0"/>
              <a:t>Stem cells and stromal cells </a:t>
            </a:r>
            <a:r>
              <a:rPr lang="en-US" sz="1400" dirty="0" smtClean="0"/>
              <a:t>derived from </a:t>
            </a:r>
            <a:r>
              <a:rPr lang="en-US" sz="1400" dirty="0"/>
              <a:t>human adipose tissues; visceral, subcutaneous and thymus fat from  cardiomyopathy ischemic </a:t>
            </a:r>
            <a:r>
              <a:rPr lang="en-US" sz="1400" dirty="0" smtClean="0"/>
              <a:t>patients, from </a:t>
            </a:r>
            <a:r>
              <a:rPr lang="en-US" sz="1400" dirty="0"/>
              <a:t>subjects with obesity and metabolic syndrome</a:t>
            </a:r>
          </a:p>
          <a:p>
            <a:endParaRPr lang="en-US" sz="1400" dirty="0"/>
          </a:p>
          <a:p>
            <a:pPr algn="just"/>
            <a:r>
              <a:rPr lang="es-ES" sz="1400" dirty="0" smtClean="0"/>
              <a:t>-</a:t>
            </a:r>
            <a:r>
              <a:rPr lang="es-ES" sz="1400" dirty="0" err="1" smtClean="0"/>
              <a:t>The</a:t>
            </a:r>
            <a:r>
              <a:rPr lang="es-ES" sz="1400" dirty="0" smtClean="0"/>
              <a:t> </a:t>
            </a:r>
            <a:r>
              <a:rPr lang="es-ES" sz="1400" dirty="0" err="1" smtClean="0"/>
              <a:t>Studies</a:t>
            </a:r>
            <a:r>
              <a:rPr lang="es-ES" sz="1400" dirty="0" smtClean="0"/>
              <a:t> </a:t>
            </a:r>
            <a:r>
              <a:rPr lang="es-ES" sz="1400" dirty="0"/>
              <a:t>of </a:t>
            </a:r>
            <a:r>
              <a:rPr lang="es-ES" sz="1400" dirty="0" err="1"/>
              <a:t>the</a:t>
            </a:r>
            <a:r>
              <a:rPr lang="es-ES" sz="1400" dirty="0"/>
              <a:t> </a:t>
            </a:r>
            <a:r>
              <a:rPr lang="en-US" sz="1400" dirty="0" err="1"/>
              <a:t>neovascular</a:t>
            </a:r>
            <a:r>
              <a:rPr lang="en-US" sz="1400" dirty="0"/>
              <a:t> properties of adipose tissue derived multipotent mesenchymal cells from the thymus of elderly </a:t>
            </a:r>
            <a:r>
              <a:rPr lang="en-US" sz="1400" dirty="0" smtClean="0"/>
              <a:t>cardiomyopathy ischemic </a:t>
            </a:r>
            <a:r>
              <a:rPr lang="en-US" sz="1400" dirty="0" smtClean="0"/>
              <a:t>patients</a:t>
            </a:r>
            <a:endParaRPr lang="en-US" sz="1400" dirty="0"/>
          </a:p>
          <a:p>
            <a:pPr algn="just"/>
            <a:endParaRPr lang="es-ES" sz="1400" dirty="0" smtClean="0"/>
          </a:p>
          <a:p>
            <a:pPr algn="just"/>
            <a:r>
              <a:rPr lang="es-ES" sz="1400" dirty="0" smtClean="0"/>
              <a:t>-</a:t>
            </a:r>
            <a:r>
              <a:rPr lang="es-ES" sz="1400" dirty="0" err="1"/>
              <a:t>The</a:t>
            </a:r>
            <a:r>
              <a:rPr lang="es-ES" sz="1400" dirty="0"/>
              <a:t> </a:t>
            </a:r>
            <a:r>
              <a:rPr lang="es-ES" sz="1400" dirty="0" err="1"/>
              <a:t>studies</a:t>
            </a:r>
            <a:r>
              <a:rPr lang="es-ES" sz="1400" dirty="0"/>
              <a:t> </a:t>
            </a:r>
            <a:r>
              <a:rPr lang="en-US" sz="1400" dirty="0"/>
              <a:t>related to the analysis of the susceptibility of adipose tissue derived stem cells to the influence of </a:t>
            </a:r>
            <a:r>
              <a:rPr lang="en-US" sz="1400" dirty="0" smtClean="0"/>
              <a:t>age and aging-associated pathologies.</a:t>
            </a:r>
          </a:p>
          <a:p>
            <a:pPr algn="just"/>
            <a:endParaRPr lang="es-ES" sz="1400" dirty="0" smtClean="0"/>
          </a:p>
          <a:p>
            <a:pPr algn="just"/>
            <a:r>
              <a:rPr lang="es-ES" sz="1400" dirty="0" smtClean="0"/>
              <a:t>-</a:t>
            </a:r>
            <a:r>
              <a:rPr lang="es-ES" sz="1400" dirty="0" err="1" smtClean="0"/>
              <a:t>The</a:t>
            </a:r>
            <a:r>
              <a:rPr lang="es-ES" sz="1400" dirty="0" smtClean="0"/>
              <a:t> </a:t>
            </a:r>
            <a:r>
              <a:rPr lang="es-ES" sz="1400" dirty="0" err="1" smtClean="0"/>
              <a:t>involvement</a:t>
            </a:r>
            <a:r>
              <a:rPr lang="es-ES" sz="1400" dirty="0" smtClean="0"/>
              <a:t> of </a:t>
            </a:r>
            <a:r>
              <a:rPr lang="es-ES" sz="1400" dirty="0" err="1" smtClean="0"/>
              <a:t>microRNAs</a:t>
            </a:r>
            <a:r>
              <a:rPr lang="es-ES" sz="1400" dirty="0" smtClean="0"/>
              <a:t> </a:t>
            </a:r>
            <a:r>
              <a:rPr lang="es-ES" sz="1400" dirty="0" err="1" smtClean="0"/>
              <a:t>on</a:t>
            </a:r>
            <a:r>
              <a:rPr lang="es-ES" sz="1400" dirty="0" smtClean="0"/>
              <a:t> </a:t>
            </a:r>
            <a:r>
              <a:rPr lang="es-ES" sz="1400" dirty="0" err="1" smtClean="0"/>
              <a:t>rodent</a:t>
            </a:r>
            <a:r>
              <a:rPr lang="es-ES" sz="1400" dirty="0" smtClean="0"/>
              <a:t> and human </a:t>
            </a:r>
            <a:r>
              <a:rPr lang="es-ES" sz="1400" dirty="0" err="1" smtClean="0"/>
              <a:t>adipose</a:t>
            </a:r>
            <a:r>
              <a:rPr lang="es-ES" sz="1400" dirty="0" smtClean="0"/>
              <a:t> </a:t>
            </a:r>
            <a:r>
              <a:rPr lang="es-ES" sz="1400" dirty="0" err="1" smtClean="0"/>
              <a:t>tissue-derived</a:t>
            </a:r>
            <a:r>
              <a:rPr lang="es-ES" sz="1400" dirty="0" smtClean="0"/>
              <a:t> </a:t>
            </a:r>
            <a:r>
              <a:rPr lang="es-ES" sz="1400" dirty="0" err="1" smtClean="0"/>
              <a:t>stem</a:t>
            </a:r>
            <a:r>
              <a:rPr lang="es-ES" sz="1400" dirty="0" smtClean="0"/>
              <a:t> </a:t>
            </a:r>
            <a:r>
              <a:rPr lang="es-ES" sz="1400" dirty="0" err="1" smtClean="0"/>
              <a:t>cells</a:t>
            </a:r>
            <a:r>
              <a:rPr lang="es-ES" sz="1400" dirty="0" smtClean="0"/>
              <a:t> </a:t>
            </a:r>
            <a:r>
              <a:rPr lang="es-ES" sz="1400" dirty="0" err="1" smtClean="0"/>
              <a:t>regulation</a:t>
            </a:r>
            <a:r>
              <a:rPr lang="es-ES" sz="1400" dirty="0" smtClean="0"/>
              <a:t>.</a:t>
            </a:r>
            <a:endParaRPr lang="en-US" sz="1400" dirty="0" smtClean="0"/>
          </a:p>
          <a:p>
            <a:pPr algn="just"/>
            <a:endParaRPr lang="es-ES" sz="1400" dirty="0" smtClean="0"/>
          </a:p>
          <a:p>
            <a:pPr algn="just"/>
            <a:r>
              <a:rPr lang="es-ES" sz="1400" dirty="0" smtClean="0"/>
              <a:t>-</a:t>
            </a:r>
            <a:r>
              <a:rPr lang="es-ES" sz="1400" dirty="0" err="1" smtClean="0"/>
              <a:t>The</a:t>
            </a:r>
            <a:r>
              <a:rPr lang="es-ES" sz="1400" dirty="0" smtClean="0"/>
              <a:t> </a:t>
            </a:r>
            <a:r>
              <a:rPr lang="es-ES" sz="1400" dirty="0" err="1" smtClean="0"/>
              <a:t>influence</a:t>
            </a:r>
            <a:r>
              <a:rPr lang="es-ES" sz="1400" dirty="0" smtClean="0"/>
              <a:t> of </a:t>
            </a:r>
            <a:r>
              <a:rPr lang="es-ES" sz="1400" dirty="0" err="1" smtClean="0"/>
              <a:t>adipose</a:t>
            </a:r>
            <a:r>
              <a:rPr lang="es-ES" sz="1400" dirty="0" smtClean="0"/>
              <a:t> </a:t>
            </a:r>
            <a:r>
              <a:rPr lang="es-ES" sz="1400" dirty="0" err="1" smtClean="0"/>
              <a:t>tissue</a:t>
            </a:r>
            <a:r>
              <a:rPr lang="es-ES" sz="1400" dirty="0" smtClean="0"/>
              <a:t> </a:t>
            </a:r>
            <a:r>
              <a:rPr lang="es-ES" sz="1400" dirty="0" err="1" smtClean="0"/>
              <a:t>derived</a:t>
            </a:r>
            <a:r>
              <a:rPr lang="es-ES" sz="1400" dirty="0" smtClean="0"/>
              <a:t> </a:t>
            </a:r>
            <a:r>
              <a:rPr lang="es-ES" sz="1400" dirty="0" err="1" smtClean="0"/>
              <a:t>stem</a:t>
            </a:r>
            <a:r>
              <a:rPr lang="es-ES" sz="1400" dirty="0" smtClean="0"/>
              <a:t> </a:t>
            </a:r>
            <a:r>
              <a:rPr lang="es-ES" sz="1400" dirty="0" err="1" smtClean="0"/>
              <a:t>cells</a:t>
            </a:r>
            <a:r>
              <a:rPr lang="es-ES" sz="1400" dirty="0" smtClean="0"/>
              <a:t> </a:t>
            </a:r>
            <a:r>
              <a:rPr lang="es-ES" sz="1400" dirty="0" err="1" smtClean="0"/>
              <a:t>secretoma</a:t>
            </a:r>
            <a:r>
              <a:rPr lang="es-ES" sz="1400" dirty="0" smtClean="0"/>
              <a:t> </a:t>
            </a:r>
            <a:r>
              <a:rPr lang="es-ES" sz="1400" dirty="0" err="1" smtClean="0"/>
              <a:t>on</a:t>
            </a:r>
            <a:r>
              <a:rPr lang="es-ES" sz="1400" dirty="0" smtClean="0"/>
              <a:t> </a:t>
            </a:r>
            <a:r>
              <a:rPr lang="es-ES" sz="1400" dirty="0" err="1" smtClean="0"/>
              <a:t>brain</a:t>
            </a:r>
            <a:r>
              <a:rPr lang="es-ES" sz="1400" dirty="0" smtClean="0"/>
              <a:t> </a:t>
            </a:r>
            <a:r>
              <a:rPr lang="es-ES" sz="1400" dirty="0" err="1" smtClean="0"/>
              <a:t>dysfunction</a:t>
            </a:r>
            <a:r>
              <a:rPr lang="es-ES" sz="1400" dirty="0" smtClean="0"/>
              <a:t> in </a:t>
            </a:r>
            <a:r>
              <a:rPr lang="es-ES" sz="1400" dirty="0" err="1" smtClean="0"/>
              <a:t>relation</a:t>
            </a:r>
            <a:r>
              <a:rPr lang="es-ES" sz="1400" dirty="0" smtClean="0"/>
              <a:t> to </a:t>
            </a:r>
            <a:r>
              <a:rPr lang="es-ES" sz="1400" dirty="0" err="1" smtClean="0"/>
              <a:t>obesity</a:t>
            </a:r>
            <a:r>
              <a:rPr lang="es-ES" sz="1400" dirty="0" smtClean="0"/>
              <a:t> </a:t>
            </a:r>
            <a:r>
              <a:rPr lang="es-ES" sz="1400" dirty="0" err="1" smtClean="0"/>
              <a:t>metabolic</a:t>
            </a:r>
            <a:r>
              <a:rPr lang="es-ES" sz="1400" dirty="0" smtClean="0"/>
              <a:t> </a:t>
            </a:r>
            <a:r>
              <a:rPr lang="es-ES" sz="1400" dirty="0" err="1" smtClean="0"/>
              <a:t>syndrome</a:t>
            </a:r>
            <a:r>
              <a:rPr lang="es-ES" sz="1400" dirty="0" smtClean="0"/>
              <a:t> and mental </a:t>
            </a:r>
            <a:r>
              <a:rPr lang="es-ES" sz="1400" dirty="0" err="1" smtClean="0"/>
              <a:t>diseases</a:t>
            </a:r>
            <a:r>
              <a:rPr lang="es-ES" sz="14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98720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467544" y="620688"/>
            <a:ext cx="8229600" cy="45259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1400" u="sng" dirty="0" smtClean="0"/>
              <a:t>Expected benefits and activities during participation in BIONECA: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14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hr-HR" sz="1400" dirty="0" smtClean="0"/>
          </a:p>
          <a:p>
            <a:r>
              <a:rPr lang="hr-HR" sz="1400" dirty="0"/>
              <a:t>Share </a:t>
            </a:r>
            <a:r>
              <a:rPr lang="en-US" sz="1400" dirty="0"/>
              <a:t>knowledge and </a:t>
            </a:r>
            <a:r>
              <a:rPr lang="hr-HR" sz="1400" dirty="0"/>
              <a:t>experience with groups who use stem cells for </a:t>
            </a:r>
            <a:r>
              <a:rPr lang="en-US" sz="1400" dirty="0"/>
              <a:t>cardiac neovascularization and heart diseases</a:t>
            </a:r>
          </a:p>
          <a:p>
            <a:endParaRPr lang="es-ES" sz="1400" dirty="0" smtClean="0"/>
          </a:p>
          <a:p>
            <a:r>
              <a:rPr lang="hr-HR" sz="1400" dirty="0" smtClean="0"/>
              <a:t>Share </a:t>
            </a:r>
            <a:r>
              <a:rPr lang="en-US" sz="1400" dirty="0"/>
              <a:t>knowledge, </a:t>
            </a:r>
            <a:r>
              <a:rPr lang="hr-HR" sz="1400" dirty="0"/>
              <a:t>experience and compare protocols and strategies to progress with groups who use  stem cells for heart diseases</a:t>
            </a:r>
            <a:r>
              <a:rPr lang="en-US" sz="1400" dirty="0"/>
              <a:t> , especially </a:t>
            </a:r>
            <a:r>
              <a:rPr lang="en-US" sz="1400" dirty="0" smtClean="0"/>
              <a:t>those who use stem </a:t>
            </a:r>
            <a:r>
              <a:rPr lang="en-US" sz="1400" dirty="0"/>
              <a:t>cells derived from adipose tissue</a:t>
            </a:r>
          </a:p>
          <a:p>
            <a:endParaRPr lang="es-ES" sz="1400" dirty="0" smtClean="0"/>
          </a:p>
          <a:p>
            <a:r>
              <a:rPr lang="hr-HR" sz="1400" dirty="0" smtClean="0"/>
              <a:t>Would </a:t>
            </a:r>
            <a:r>
              <a:rPr lang="hr-HR" sz="1400" dirty="0"/>
              <a:t>like to learn from groups who are experienced in </a:t>
            </a:r>
            <a:r>
              <a:rPr lang="en-US" sz="1400" dirty="0"/>
              <a:t> trails using stem cells for vessel and cardiac regeneration .</a:t>
            </a:r>
          </a:p>
          <a:p>
            <a:endParaRPr lang="es-ES" sz="1400" dirty="0" smtClean="0"/>
          </a:p>
          <a:p>
            <a:r>
              <a:rPr lang="hr-HR" sz="1400" dirty="0" smtClean="0"/>
              <a:t>Would </a:t>
            </a:r>
            <a:r>
              <a:rPr lang="hr-HR" sz="1400" dirty="0"/>
              <a:t>like to benefit from modeling to adjust protocols for manipulation with stem cells</a:t>
            </a:r>
            <a:endParaRPr lang="en-US" sz="1400" dirty="0"/>
          </a:p>
          <a:p>
            <a:endParaRPr lang="es-ES" sz="1400" dirty="0" smtClean="0"/>
          </a:p>
          <a:p>
            <a:r>
              <a:rPr lang="hr-HR" sz="1400" dirty="0" smtClean="0"/>
              <a:t>Would </a:t>
            </a:r>
            <a:r>
              <a:rPr lang="hr-HR" sz="1400" dirty="0"/>
              <a:t>like to </a:t>
            </a:r>
            <a:r>
              <a:rPr lang="en-US" sz="1400" dirty="0" smtClean="0"/>
              <a:t>join an innovative partner consortium for new project applications</a:t>
            </a:r>
            <a:endParaRPr lang="es-ES" sz="1400" dirty="0" smtClean="0"/>
          </a:p>
          <a:p>
            <a:endParaRPr lang="es-ES" sz="1400" dirty="0" smtClean="0"/>
          </a:p>
          <a:p>
            <a:r>
              <a:rPr lang="hr-HR" sz="1400" dirty="0" smtClean="0"/>
              <a:t>Foreseen </a:t>
            </a:r>
            <a:r>
              <a:rPr lang="en-US" sz="1400" dirty="0"/>
              <a:t>maximum</a:t>
            </a:r>
            <a:r>
              <a:rPr lang="hr-HR" sz="1400" dirty="0"/>
              <a:t> contribution: in WG4 </a:t>
            </a:r>
            <a:r>
              <a:rPr lang="en-US" sz="1400" dirty="0"/>
              <a:t>Stem cells, cardiology and neurology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1400" dirty="0"/>
          </a:p>
        </p:txBody>
      </p:sp>
    </p:spTree>
    <p:extLst>
      <p:ext uri="{BB962C8B-B14F-4D97-AF65-F5344CB8AC3E}">
        <p14:creationId xmlns:p14="http://schemas.microsoft.com/office/powerpoint/2010/main" val="168935109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254</Words>
  <Application>Microsoft Office PowerPoint</Application>
  <PresentationFormat>Presentación en pantalla (4:3)</PresentationFormat>
  <Paragraphs>27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Rajaa el Bekay</dc:creator>
  <cp:lastModifiedBy>Rajaa el Bekay</cp:lastModifiedBy>
  <cp:revision>10</cp:revision>
  <dcterms:created xsi:type="dcterms:W3CDTF">2017-04-06T18:54:17Z</dcterms:created>
  <dcterms:modified xsi:type="dcterms:W3CDTF">2017-04-06T20:04:34Z</dcterms:modified>
</cp:coreProperties>
</file>