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4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://www.3bs.uminho.pt/research/human-animal-cells" TargetMode="External"/><Relationship Id="rId5" Type="http://schemas.openxmlformats.org/officeDocument/2006/relationships/hyperlink" Target="http://www.3bs.uminho.pt/research/bio-functionality-assessment" TargetMode="External"/><Relationship Id="rId6" Type="http://schemas.openxmlformats.org/officeDocument/2006/relationships/hyperlink" Target="http://www.3bs.uminho.pt/research/marine-biomaterials" TargetMode="External"/><Relationship Id="rId7" Type="http://schemas.openxmlformats.org/officeDocument/2006/relationships/hyperlink" Target="http://www.3bs.uminho.pt/research/nano" TargetMode="External"/><Relationship Id="rId8" Type="http://schemas.openxmlformats.org/officeDocument/2006/relationships/hyperlink" Target="http://www.3bs.uminho.pt/research/biomimetic" TargetMode="External"/><Relationship Id="rId9" Type="http://schemas.openxmlformats.org/officeDocument/2006/relationships/hyperlink" Target="http://www.3bs.uminho.pt/research/dev-2d-3d-polymeric" TargetMode="External"/><Relationship Id="rId10" Type="http://schemas.openxmlformats.org/officeDocument/2006/relationships/image" Target="../media/image2.png"/><Relationship Id="rId1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3bs.uminho.pt/research/tissue-e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62831"/>
            <a:ext cx="7772400" cy="147002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sz="1600" dirty="0" smtClean="0">
                <a:latin typeface="Arial Narrow"/>
                <a:cs typeface="Arial Narrow"/>
              </a:rPr>
              <a:t>Prof. </a:t>
            </a:r>
            <a:r>
              <a:rPr lang="en-US" sz="1600" dirty="0" err="1" smtClean="0">
                <a:latin typeface="Arial Narrow"/>
                <a:cs typeface="Arial Narrow"/>
              </a:rPr>
              <a:t>Rui</a:t>
            </a:r>
            <a:r>
              <a:rPr lang="en-US" sz="1600" dirty="0" smtClean="0">
                <a:latin typeface="Arial Narrow"/>
                <a:cs typeface="Arial Narrow"/>
              </a:rPr>
              <a:t> L. Reis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, 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CEng, MSc, PhD, DSc, MD (Doctor </a:t>
            </a:r>
            <a:r>
              <a:rPr lang="en-US" sz="1600" dirty="0" err="1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h.c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)</a:t>
            </a:r>
            <a:r>
              <a:rPr lang="pt-PT" sz="1600" dirty="0">
                <a:latin typeface="Arial Narrow"/>
                <a:ea typeface="Times New Roman"/>
                <a:cs typeface="Arial Narrow"/>
              </a:rPr>
              <a:t/>
            </a:r>
            <a:br>
              <a:rPr lang="pt-PT" sz="1600" dirty="0">
                <a:latin typeface="Arial Narrow"/>
                <a:ea typeface="Times New Roman"/>
                <a:cs typeface="Arial Narrow"/>
              </a:rPr>
            </a:br>
            <a:r>
              <a:rPr lang="es-ES_tradnl" sz="1600" dirty="0" smtClean="0">
                <a:solidFill>
                  <a:prstClr val="black"/>
                </a:solidFill>
                <a:latin typeface="Arial Narrow"/>
                <a:cs typeface="Arial Narrow"/>
              </a:rPr>
              <a:t>Vice</a:t>
            </a:r>
            <a:r>
              <a:rPr lang="es-ES_tradnl" sz="1600" dirty="0">
                <a:solidFill>
                  <a:prstClr val="black"/>
                </a:solidFill>
                <a:latin typeface="Arial Narrow"/>
                <a:cs typeface="Arial Narrow"/>
              </a:rPr>
              <a:t>-Rector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of University of Minho</a:t>
            </a:r>
            <a:r>
              <a:rPr lang="pt-PT" sz="1600" dirty="0">
                <a:latin typeface="Arial Narrow"/>
                <a:ea typeface="Times New Roman"/>
                <a:cs typeface="Arial Narrow"/>
              </a:rPr>
              <a:t/>
            </a:r>
            <a:br>
              <a:rPr lang="pt-PT" sz="1600" dirty="0">
                <a:latin typeface="Arial Narrow"/>
                <a:ea typeface="Times New Roman"/>
                <a:cs typeface="Arial Narrow"/>
              </a:rPr>
            </a:b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Full Professor of Tissue Engineering, Regenerative Medicine &amp; Stem Cells 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/>
            </a:r>
            <a:b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</a:b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Director 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3B´s Research Group</a:t>
            </a:r>
            <a:r>
              <a:rPr lang="pt-PT" sz="1600" dirty="0">
                <a:latin typeface="Arial Narrow"/>
                <a:ea typeface="Times New Roman"/>
                <a:cs typeface="Arial Narrow"/>
              </a:rPr>
              <a:t/>
            </a:r>
            <a:br>
              <a:rPr lang="pt-PT" sz="1600" dirty="0">
                <a:latin typeface="Arial Narrow"/>
                <a:ea typeface="Times New Roman"/>
                <a:cs typeface="Arial Narrow"/>
              </a:rPr>
            </a:b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Director of the PT Government Associate Laboratory ICVS/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3B’s, Portugal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2132856"/>
            <a:ext cx="71446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 smtClean="0"/>
          </a:p>
          <a:p>
            <a:r>
              <a:rPr lang="hr-HR" sz="1400" dirty="0" smtClean="0"/>
              <a:t>  </a:t>
            </a:r>
            <a:r>
              <a:rPr lang="en-US" sz="1400" dirty="0">
                <a:hlinkClick r:id="rId2"/>
              </a:rPr>
              <a:t>Basic Principles of Tissue Engineering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96" y="2204864"/>
            <a:ext cx="1333500" cy="177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67694" y="4897616"/>
            <a:ext cx="5120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Human and Animal Cells Sources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2067595" y="4537576"/>
            <a:ext cx="5040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Bio Functionality Assessment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2051720" y="3016116"/>
            <a:ext cx="16658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00" dirty="0">
                <a:hlinkClick r:id="rId6"/>
              </a:rPr>
              <a:t>Marine Biomaterials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2051720" y="3457456"/>
            <a:ext cx="70277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Nanoscience and Nanotechnology in Biomaterials &amp; TERM Research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2051720" y="3817496"/>
            <a:ext cx="56658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8"/>
              </a:rPr>
              <a:t>Biomimetic and Biostructive Surfaces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2051720" y="4129335"/>
            <a:ext cx="7992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9"/>
              </a:rPr>
              <a:t>Development of 2D and 3D Polymeric Structures for Biomedical Applications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00392" y="836712"/>
            <a:ext cx="863600" cy="431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4048" y="188640"/>
            <a:ext cx="3962400" cy="4699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99345" y="5353471"/>
            <a:ext cx="31030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/>
              <a:t>http://www.3bs.uminho.pt/</a:t>
            </a:r>
            <a:r>
              <a:rPr lang="de-DE" sz="1400" dirty="0" err="1"/>
              <a:t>users</a:t>
            </a:r>
            <a:r>
              <a:rPr lang="de-DE" sz="1400" dirty="0"/>
              <a:t>/</a:t>
            </a:r>
            <a:r>
              <a:rPr lang="de-DE" sz="1400" dirty="0" err="1"/>
              <a:t>rgreis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2123728" y="6361583"/>
            <a:ext cx="32806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/>
              <a:t>http://www.3bs.uminho.pt/</a:t>
            </a:r>
            <a:r>
              <a:rPr lang="pl-PL" sz="1400" dirty="0" err="1"/>
              <a:t>user</a:t>
            </a:r>
            <a:r>
              <a:rPr lang="pl-PL" sz="1400" dirty="0"/>
              <a:t>/18/biblio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79712" y="5982959"/>
            <a:ext cx="7144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Most relevant publications:</a:t>
            </a:r>
          </a:p>
        </p:txBody>
      </p:sp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who use biomaterials, nanoparticles and scaffodls for cells and drugs delivery;</a:t>
            </a:r>
          </a:p>
          <a:p>
            <a:endParaRPr lang="hr-HR" sz="1400" dirty="0" smtClean="0"/>
          </a:p>
          <a:p>
            <a:r>
              <a:rPr lang="hr-HR" sz="1400" dirty="0" smtClean="0"/>
              <a:t>Share experience, infrastructures and scientific equipments;</a:t>
            </a:r>
          </a:p>
          <a:p>
            <a:endParaRPr lang="hr-HR" sz="1400" dirty="0" smtClean="0"/>
          </a:p>
          <a:p>
            <a:r>
              <a:rPr lang="hr-HR" sz="1400" dirty="0" smtClean="0"/>
              <a:t>Would like to learn from groups who are experienced in clinical trials;</a:t>
            </a:r>
          </a:p>
          <a:p>
            <a:endParaRPr lang="hr-HR" sz="1400" dirty="0"/>
          </a:p>
          <a:p>
            <a:r>
              <a:rPr lang="hr-HR" sz="1400" dirty="0" smtClean="0"/>
              <a:t>Would like to </a:t>
            </a:r>
            <a:r>
              <a:rPr lang="hr-HR" sz="1400" dirty="0"/>
              <a:t>from groups who are experienced in </a:t>
            </a:r>
            <a:r>
              <a:rPr lang="hr-HR" sz="1400" dirty="0" smtClean="0"/>
              <a:t>regulatory issues;</a:t>
            </a:r>
            <a:endParaRPr lang="hr-HR" sz="1400" dirty="0"/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share knowledge on biomaterials and stem cells for neurodegenerative and cardiovascular diseases;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Would like to create different synergies to build up new consortia for preparing different applications to EC.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WG1 and 3</a:t>
            </a:r>
            <a:endParaRPr lang="hr-HR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836712"/>
            <a:ext cx="863600" cy="43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88640"/>
            <a:ext cx="3962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189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Rui L. Reis, CEng, MSc, PhD, DSc, MD (Doctor h.c) Vice-Rector of University of Minho Full Professor of Tissue Engineering, Regenerative Medicine &amp; Stem Cells  Director 3B´s Research Group Director of the PT Government Associate Laboratory ICVS/3B’s, Portugal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Miguel Oliveira</cp:lastModifiedBy>
  <cp:revision>13</cp:revision>
  <dcterms:created xsi:type="dcterms:W3CDTF">2017-03-16T09:39:55Z</dcterms:created>
  <dcterms:modified xsi:type="dcterms:W3CDTF">2017-04-04T21:38:59Z</dcterms:modified>
</cp:coreProperties>
</file>