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30" y="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3.4.2017.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/>
              <a:t>Assist. Prof Sinziana Istrate , MD, PhD</a:t>
            </a:r>
            <a:br>
              <a:rPr lang="en-US" sz="1800" dirty="0"/>
            </a:br>
            <a:r>
              <a:rPr lang="en-US" sz="1800" dirty="0"/>
              <a:t>University Emergency Hospital Bucharest- Neuro Ophthalmology department</a:t>
            </a:r>
            <a:br>
              <a:rPr lang="en-US" sz="1800" dirty="0"/>
            </a:br>
            <a:r>
              <a:rPr lang="en-US" sz="1800" dirty="0"/>
              <a:t>University of Medicine and Pharmacy Carol Davila </a:t>
            </a:r>
            <a:br>
              <a:rPr lang="en-US" sz="1800" dirty="0"/>
            </a:br>
            <a:r>
              <a:rPr lang="en-US" sz="1800" dirty="0"/>
              <a:t> School of Medicine, Bucharest</a:t>
            </a:r>
            <a:br>
              <a:rPr lang="en-US" dirty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398509" y="2204864"/>
            <a:ext cx="843780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/>
              <a:t>Expertise in:</a:t>
            </a:r>
            <a:endParaRPr lang="en-GB" sz="1400" u="sng" dirty="0"/>
          </a:p>
          <a:p>
            <a:endParaRPr lang="hr-HR" sz="1400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hr-HR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In vivo </a:t>
            </a:r>
            <a:r>
              <a:rPr lang="en-GB" sz="1400" dirty="0" err="1"/>
              <a:t>te</a:t>
            </a:r>
            <a:r>
              <a:rPr lang="hr-HR" sz="1400" dirty="0"/>
              <a:t>sting interactions of nanoparticles</a:t>
            </a:r>
            <a:r>
              <a:rPr lang="en-GB" sz="1400" dirty="0"/>
              <a:t> with animal models</a:t>
            </a:r>
            <a:r>
              <a:rPr lang="hr-HR" sz="1400" dirty="0"/>
              <a:t>( localization, biocompatibility, etc)</a:t>
            </a:r>
            <a:endParaRPr lang="en-GB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Multiple sclerosis –optical coherence tomography (OCT) for optic nerve, ganglion cell </a:t>
            </a:r>
            <a:r>
              <a:rPr lang="en-GB" sz="1400" dirty="0" err="1"/>
              <a:t>analisys</a:t>
            </a:r>
            <a:endParaRPr lang="en-GB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Macular drug toxicity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Orbital reconstruction with 3D printing </a:t>
            </a:r>
            <a:r>
              <a:rPr lang="en-GB" sz="1400" dirty="0" err="1"/>
              <a:t>nano</a:t>
            </a:r>
            <a:r>
              <a:rPr lang="en-GB" sz="1400" dirty="0"/>
              <a:t>-composites of </a:t>
            </a:r>
            <a:r>
              <a:rPr lang="en-GB" sz="1400" dirty="0" err="1"/>
              <a:t>hydroxiappatite</a:t>
            </a:r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hr-HR" sz="1400" dirty="0"/>
          </a:p>
          <a:p>
            <a:endParaRPr lang="hr-HR" sz="1000" dirty="0"/>
          </a:p>
          <a:p>
            <a:r>
              <a:rPr lang="hr-HR" sz="1400" dirty="0"/>
              <a:t>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971350"/>
            <a:ext cx="1584176" cy="13293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61739"/>
            <a:ext cx="21336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/>
              <a:t>Share experience with groups who use stem cells for brain diseases (e.g. cell transfection, improved tracing protocols, modulation of synaptogenesis, etc)</a:t>
            </a:r>
          </a:p>
          <a:p>
            <a:endParaRPr lang="hr-HR" sz="1400" dirty="0"/>
          </a:p>
          <a:p>
            <a:r>
              <a:rPr lang="hr-HR" sz="1400" dirty="0"/>
              <a:t>Would like to learn from groups who are experienced in image analyses and post-processing</a:t>
            </a:r>
          </a:p>
          <a:p>
            <a:endParaRPr lang="hr-HR" sz="1400" dirty="0"/>
          </a:p>
          <a:p>
            <a:r>
              <a:rPr lang="hr-HR" sz="1400" dirty="0"/>
              <a:t>Would like to share experience in new imaging modalities</a:t>
            </a:r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/>
              <a:t>Would like to learn about and propose design of new biomaterials for combined application with stem cells for brain diseases</a:t>
            </a:r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/>
              <a:t>Would like to gather innovative combination of partners for new projects` applications</a:t>
            </a:r>
          </a:p>
          <a:p>
            <a:pPr marL="0" indent="0">
              <a:buNone/>
            </a:pPr>
            <a:r>
              <a:rPr lang="hr-HR" sz="1400" dirty="0"/>
              <a:t> </a:t>
            </a:r>
          </a:p>
          <a:p>
            <a:pPr marL="0" indent="0">
              <a:buNone/>
            </a:pPr>
            <a:endParaRPr lang="hr-HR" sz="1400" dirty="0"/>
          </a:p>
          <a:p>
            <a:pPr marL="0" indent="0">
              <a:buNone/>
            </a:pPr>
            <a:r>
              <a:rPr lang="hr-HR" sz="1400" dirty="0"/>
              <a:t>Foreseen maximum contribution: in WG</a:t>
            </a:r>
            <a:r>
              <a:rPr lang="en-GB" sz="1400" dirty="0"/>
              <a:t>1</a:t>
            </a:r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159</Words>
  <Application>Microsoft Office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Assist. Prof Sinziana Istrate , MD, PhD University Emergency Hospital Bucharest- Neuro Ophthalmology department University of Medicine and Pharmacy Carol Davila   School of Medicine, Bucharest 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Istrate Sinziana</cp:lastModifiedBy>
  <cp:revision>13</cp:revision>
  <dcterms:created xsi:type="dcterms:W3CDTF">2017-03-16T09:39:55Z</dcterms:created>
  <dcterms:modified xsi:type="dcterms:W3CDTF">2017-04-03T18:24:20Z</dcterms:modified>
</cp:coreProperties>
</file>