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30" d="100"/>
          <a:sy n="130" d="100"/>
        </p:scale>
        <p:origin x="107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pPr/>
              <a:t>22.4.2017.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39977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pPr/>
              <a:t>22.4.2017.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53125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pPr/>
              <a:t>22.4.2017.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50269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pPr/>
              <a:t>22.4.2017.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23952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pPr/>
              <a:t>22.4.2017.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39360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pPr/>
              <a:t>22.4.2017.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70760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pPr/>
              <a:t>22.4.2017.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2346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pPr/>
              <a:t>22.4.2017.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55165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pPr/>
              <a:t>22.4.2017.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75453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pPr/>
              <a:t>22.4.2017.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16409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pPr/>
              <a:t>22.4.2017.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79843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44E620-7D3A-40E5-826D-E64844C6BD85}" type="datetimeFigureOut">
              <a:rPr lang="hr-HR" smtClean="0"/>
              <a:pPr/>
              <a:t>22.4.2017.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94861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cbi.nlm.nih.gov/pubmed/26802999" TargetMode="External"/><Relationship Id="rId7" Type="http://schemas.openxmlformats.org/officeDocument/2006/relationships/image" Target="../media/image1.jpeg"/><Relationship Id="rId2" Type="http://schemas.openxmlformats.org/officeDocument/2006/relationships/hyperlink" Target="https://www.ncbi.nlm.nih.gov/pubmed/27620743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link.springer.com/article/10.1007/s10337-017-3246-x" TargetMode="External"/><Relationship Id="rId5" Type="http://schemas.openxmlformats.org/officeDocument/2006/relationships/hyperlink" Target="https://www.ncbi.nlm.nih.gov/pubmed/26543081" TargetMode="External"/><Relationship Id="rId4" Type="http://schemas.openxmlformats.org/officeDocument/2006/relationships/hyperlink" Target="https://www.ncbi.nlm.nih.gov/pubmed/26772123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332656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sk-SK" sz="1800" dirty="0" smtClean="0"/>
              <a:t>Department </a:t>
            </a:r>
            <a:r>
              <a:rPr lang="sk-SK" sz="1800" dirty="0" err="1" smtClean="0"/>
              <a:t>of</a:t>
            </a:r>
            <a:r>
              <a:rPr lang="sk-SK" sz="1800" dirty="0" smtClean="0"/>
              <a:t> </a:t>
            </a:r>
            <a:r>
              <a:rPr lang="sk-SK" sz="1800" dirty="0" err="1" smtClean="0"/>
              <a:t>Medical</a:t>
            </a:r>
            <a:r>
              <a:rPr lang="sk-SK" sz="1800" dirty="0" smtClean="0"/>
              <a:t> and </a:t>
            </a:r>
            <a:r>
              <a:rPr lang="sk-SK" sz="1800" dirty="0" err="1" smtClean="0"/>
              <a:t>Clinical</a:t>
            </a:r>
            <a:r>
              <a:rPr lang="sk-SK" sz="1800" dirty="0" smtClean="0"/>
              <a:t> </a:t>
            </a:r>
            <a:r>
              <a:rPr lang="sk-SK" sz="1800" dirty="0" err="1" smtClean="0"/>
              <a:t>Biophysics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sk-SK" sz="1800" dirty="0" err="1" smtClean="0"/>
              <a:t>Faculty</a:t>
            </a:r>
            <a:r>
              <a:rPr lang="sk-SK" sz="1800" dirty="0" smtClean="0"/>
              <a:t> of </a:t>
            </a:r>
            <a:r>
              <a:rPr lang="sk-SK" sz="1800" dirty="0" err="1" smtClean="0"/>
              <a:t>Medicine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sk-SK" sz="1800" dirty="0" smtClean="0"/>
              <a:t>Pavol Jozef Šafárik </a:t>
            </a:r>
            <a:r>
              <a:rPr lang="sk-SK" sz="1800" dirty="0" err="1" smtClean="0"/>
              <a:t>University</a:t>
            </a:r>
            <a:r>
              <a:rPr lang="sk-SK" sz="1800" dirty="0" smtClean="0"/>
              <a:t> in Košice, Slovakia</a:t>
            </a:r>
            <a:r>
              <a:rPr lang="en-US" dirty="0" smtClean="0"/>
              <a:t/>
            </a:r>
            <a:br>
              <a:rPr lang="en-US" dirty="0" smtClean="0"/>
            </a:br>
            <a:endParaRPr lang="hr-HR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1656576"/>
            <a:ext cx="8437802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u="sng" dirty="0" smtClean="0"/>
              <a:t>Expertise in:</a:t>
            </a:r>
          </a:p>
          <a:p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Mass spectrometry based proteomic analysis – top down and bottom-up approach,  label free quantification and statistical analysis in proteomics, multidimensional protein/peptide separation  including  2DnanoHPLC and 2D electrophoresis, post translational modification analysis with ETD fragmentation.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Mass spectrometers: MALDI TOF (</a:t>
            </a:r>
            <a:r>
              <a:rPr lang="en-US" sz="1400" dirty="0" err="1" smtClean="0"/>
              <a:t>Ultraflextreme</a:t>
            </a:r>
            <a:r>
              <a:rPr lang="en-US" sz="1400" dirty="0" smtClean="0"/>
              <a:t> </a:t>
            </a:r>
            <a:r>
              <a:rPr lang="en-US" sz="1400" dirty="0" err="1" smtClean="0"/>
              <a:t>Bruker</a:t>
            </a:r>
            <a:r>
              <a:rPr lang="en-US" sz="1400" dirty="0" smtClean="0"/>
              <a:t>), ion trap (Amazon speed ETD </a:t>
            </a:r>
            <a:r>
              <a:rPr lang="en-US" sz="1400" dirty="0" err="1" smtClean="0"/>
              <a:t>Bruker</a:t>
            </a:r>
            <a:r>
              <a:rPr lang="en-US" sz="1400" dirty="0" smtClean="0"/>
              <a:t>), QTOF (Agilent 6538), QQQ (Agilent 6460) – all coupled with </a:t>
            </a:r>
            <a:r>
              <a:rPr lang="en-US" sz="1400" dirty="0" err="1" smtClean="0"/>
              <a:t>nanoHPLC</a:t>
            </a:r>
            <a:r>
              <a:rPr lang="en-US" sz="14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Proteome profiling  of body fluids – blood (specifically platelets and leukocytes),  urine, saliva and cerebrospinal fluid.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Proteome profiling of cell lines - breast cancer cell line MCF7 and stem cells.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Cell cultures  characterization  - monitoring  off cell proliferation, morphology change,</a:t>
            </a:r>
            <a:r>
              <a:rPr lang="sk-SK" sz="1400" dirty="0" smtClean="0"/>
              <a:t> </a:t>
            </a:r>
            <a:r>
              <a:rPr lang="en-US" sz="1400" dirty="0" smtClean="0"/>
              <a:t>attachment quality in a label-free</a:t>
            </a:r>
            <a:r>
              <a:rPr lang="sk-SK" sz="1400" dirty="0" smtClean="0"/>
              <a:t> and </a:t>
            </a:r>
            <a:r>
              <a:rPr lang="en-US" sz="1400" dirty="0" smtClean="0"/>
              <a:t>real-time manner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Isolation of stem cells from  chorion  and bone marrow and their  purification  by magnetic nanoparticles.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0" dirty="0" smtClean="0"/>
          </a:p>
          <a:p>
            <a:endParaRPr lang="en-US" sz="1000" dirty="0" smtClean="0"/>
          </a:p>
          <a:p>
            <a:r>
              <a:rPr lang="en-US" sz="1000" dirty="0">
                <a:hlinkClick r:id="rId2"/>
              </a:rPr>
              <a:t>https://</a:t>
            </a:r>
            <a:r>
              <a:rPr lang="en-US" sz="1000" dirty="0" smtClean="0">
                <a:hlinkClick r:id="rId2"/>
              </a:rPr>
              <a:t>www.ncbi.nlm.nih.gov/pubmed/27620743</a:t>
            </a:r>
            <a:endParaRPr lang="sk-SK" sz="1000" dirty="0" smtClean="0"/>
          </a:p>
          <a:p>
            <a:r>
              <a:rPr lang="en-US" sz="1000" dirty="0">
                <a:hlinkClick r:id="rId3"/>
              </a:rPr>
              <a:t>https://</a:t>
            </a:r>
            <a:r>
              <a:rPr lang="en-US" sz="1000" dirty="0" smtClean="0">
                <a:hlinkClick r:id="rId3"/>
              </a:rPr>
              <a:t>www.ncbi.nlm.nih.gov/pubmed/26802999</a:t>
            </a:r>
            <a:endParaRPr lang="sk-SK" sz="1000" dirty="0" smtClean="0"/>
          </a:p>
          <a:p>
            <a:r>
              <a:rPr lang="en-US" sz="1000" dirty="0">
                <a:hlinkClick r:id="rId4"/>
              </a:rPr>
              <a:t>https://</a:t>
            </a:r>
            <a:r>
              <a:rPr lang="en-US" sz="1000" dirty="0" smtClean="0">
                <a:hlinkClick r:id="rId4"/>
              </a:rPr>
              <a:t>www.ncbi.nlm.nih.gov/pubmed/26772123</a:t>
            </a:r>
            <a:endParaRPr lang="sk-SK" sz="1000" dirty="0" smtClean="0"/>
          </a:p>
          <a:p>
            <a:r>
              <a:rPr lang="sk-SK" sz="1000" dirty="0">
                <a:hlinkClick r:id="rId5"/>
              </a:rPr>
              <a:t>https://</a:t>
            </a:r>
            <a:r>
              <a:rPr lang="sk-SK" sz="1000" dirty="0" smtClean="0">
                <a:hlinkClick r:id="rId5"/>
              </a:rPr>
              <a:t>www.ncbi.nlm.nih.gov/pubmed/26543081</a:t>
            </a:r>
            <a:endParaRPr lang="sk-SK" sz="1000" dirty="0" smtClean="0"/>
          </a:p>
          <a:p>
            <a:r>
              <a:rPr lang="sk-SK" sz="1000" dirty="0">
                <a:hlinkClick r:id="rId6"/>
              </a:rPr>
              <a:t>https://</a:t>
            </a:r>
            <a:r>
              <a:rPr lang="sk-SK" sz="1000" dirty="0" smtClean="0">
                <a:hlinkClick r:id="rId6"/>
              </a:rPr>
              <a:t>link.springer.com/article/10.1007/s10337-017-3246-x</a:t>
            </a:r>
            <a:endParaRPr lang="sk-SK" sz="1000" dirty="0" smtClean="0"/>
          </a:p>
          <a:p>
            <a:endParaRPr lang="sk-SK" sz="1000" dirty="0" smtClean="0"/>
          </a:p>
          <a:p>
            <a:endParaRPr lang="en-US" sz="1000" dirty="0" smtClean="0"/>
          </a:p>
          <a:p>
            <a:r>
              <a:rPr lang="en-US" sz="1400" dirty="0" smtClean="0"/>
              <a:t>  </a:t>
            </a:r>
            <a:endParaRPr lang="en-US" sz="1400" dirty="0"/>
          </a:p>
        </p:txBody>
      </p:sp>
      <p:pic>
        <p:nvPicPr>
          <p:cNvPr id="8" name="Obrázok 7" descr="logoLF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147173" y="188641"/>
            <a:ext cx="1512168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56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r-HR" sz="1400" u="sng" dirty="0" smtClean="0"/>
              <a:t>Expected benefits and activities during participation in BIONECA:</a:t>
            </a:r>
          </a:p>
          <a:p>
            <a:pPr marL="0" indent="0">
              <a:buNone/>
            </a:pPr>
            <a:endParaRPr lang="hr-HR" sz="1400" dirty="0" smtClean="0"/>
          </a:p>
          <a:p>
            <a:pPr marL="0" indent="0">
              <a:buNone/>
            </a:pPr>
            <a:endParaRPr lang="hr-HR" sz="1400" dirty="0"/>
          </a:p>
          <a:p>
            <a:r>
              <a:rPr lang="hr-HR" sz="1400" dirty="0" smtClean="0"/>
              <a:t>We will share our experiences with groups  working  in the field of  proteomics and LC-MS based analysis (e.g. method development, proteomic raw data analysis by different softwares, etc)</a:t>
            </a:r>
          </a:p>
          <a:p>
            <a:endParaRPr lang="hr-HR" sz="1400" dirty="0" smtClean="0"/>
          </a:p>
          <a:p>
            <a:r>
              <a:rPr lang="hr-HR" sz="1400" dirty="0" smtClean="0"/>
              <a:t>We will share our experiences and protocols in stem cells isolations from chorion membrane and bone marrow, purification/separation of isolated stem cells by magnetic nanoparticles.</a:t>
            </a:r>
          </a:p>
          <a:p>
            <a:endParaRPr lang="hr-HR" sz="1400" dirty="0" smtClean="0"/>
          </a:p>
          <a:p>
            <a:r>
              <a:rPr lang="hr-HR" sz="1400" dirty="0" smtClean="0"/>
              <a:t>Would like to learn from groups who are experienced in bioinformatics,especially signal pathways analysis by different  open source softwares.</a:t>
            </a:r>
          </a:p>
          <a:p>
            <a:pPr marL="0" indent="0">
              <a:buNone/>
            </a:pPr>
            <a:endParaRPr lang="hr-HR" sz="1400" dirty="0" smtClean="0"/>
          </a:p>
          <a:p>
            <a:r>
              <a:rPr lang="hr-HR" sz="1400" dirty="0" smtClean="0"/>
              <a:t>Would like to learn about  surface/bulk modification of biodegradabile nanomaterials and their homogeneity analysis.</a:t>
            </a:r>
          </a:p>
          <a:p>
            <a:endParaRPr lang="hr-HR" sz="1400" dirty="0"/>
          </a:p>
          <a:p>
            <a:r>
              <a:rPr lang="hr-HR" sz="1400" dirty="0"/>
              <a:t>Would like to learn about </a:t>
            </a:r>
            <a:r>
              <a:rPr lang="hr-HR" sz="1400" dirty="0" smtClean="0"/>
              <a:t>targeted treatment in cancer therapy by using nanoparticles </a:t>
            </a:r>
            <a:endParaRPr lang="hr-HR" sz="1400" dirty="0"/>
          </a:p>
          <a:p>
            <a:pPr marL="0" indent="0">
              <a:buNone/>
            </a:pPr>
            <a:endParaRPr lang="hr-HR" sz="1400" dirty="0"/>
          </a:p>
        </p:txBody>
      </p:sp>
    </p:spTree>
    <p:extLst>
      <p:ext uri="{BB962C8B-B14F-4D97-AF65-F5344CB8AC3E}">
        <p14:creationId xmlns:p14="http://schemas.microsoft.com/office/powerpoint/2010/main" val="369141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284</Words>
  <Application>Microsoft Office PowerPoint</Application>
  <PresentationFormat>Prezentácia na obrazovke (4:3)</PresentationFormat>
  <Paragraphs>36</Paragraphs>
  <Slides>2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2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Department of Medical and Clinical Biophysics Faculty of Medicine Pavol Jozef Šafárik University in Košice, Slovakia </vt:lpstr>
      <vt:lpstr>Prezentácia programu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Prof. Dinko Mitrecic, MD, PhD Laboratory for Stem Cells, Croatian Institute for Brain Research University of Zagreb School of Medicine, Croatia</dc:title>
  <dc:creator>Dinko Mitrečić</dc:creator>
  <cp:lastModifiedBy>Spravca</cp:lastModifiedBy>
  <cp:revision>24</cp:revision>
  <dcterms:created xsi:type="dcterms:W3CDTF">2017-03-16T09:39:55Z</dcterms:created>
  <dcterms:modified xsi:type="dcterms:W3CDTF">2017-04-22T10:25:54Z</dcterms:modified>
</cp:coreProperties>
</file>