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420" r:id="rId2"/>
    <p:sldId id="293" r:id="rId3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800" autoAdjust="0"/>
    <p:restoredTop sz="94660"/>
  </p:normalViewPr>
  <p:slideViewPr>
    <p:cSldViewPr>
      <p:cViewPr varScale="1">
        <p:scale>
          <a:sx n="110" d="100"/>
          <a:sy n="110" d="100"/>
        </p:scale>
        <p:origin x="1806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C283BCA-2EEA-4B2D-811F-8496C22E68E1}" type="datetimeFigureOut">
              <a:rPr lang="cs-CZ" smtClean="0"/>
              <a:pPr/>
              <a:t>08.10.2017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A14DA47-7B90-4E8D-9FB9-B91D8AB9D377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011101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733A6-7657-4F47-92CC-49BB48178587}" type="datetimeFigureOut">
              <a:rPr lang="cs-CZ" smtClean="0"/>
              <a:pPr/>
              <a:t>08.10.2017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02AD72-6833-4605-9392-552F355CBEB4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828434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733A6-7657-4F47-92CC-49BB48178587}" type="datetimeFigureOut">
              <a:rPr lang="cs-CZ" smtClean="0"/>
              <a:pPr/>
              <a:t>08.10.2017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02AD72-6833-4605-9392-552F355CBEB4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666178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733A6-7657-4F47-92CC-49BB48178587}" type="datetimeFigureOut">
              <a:rPr lang="cs-CZ" smtClean="0"/>
              <a:pPr/>
              <a:t>08.10.2017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02AD72-6833-4605-9392-552F355CBEB4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360698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733A6-7657-4F47-92CC-49BB48178587}" type="datetimeFigureOut">
              <a:rPr lang="cs-CZ" smtClean="0"/>
              <a:pPr/>
              <a:t>08.10.2017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02AD72-6833-4605-9392-552F355CBEB4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984475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733A6-7657-4F47-92CC-49BB48178587}" type="datetimeFigureOut">
              <a:rPr lang="cs-CZ" smtClean="0"/>
              <a:pPr/>
              <a:t>08.10.2017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02AD72-6833-4605-9392-552F355CBEB4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244318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733A6-7657-4F47-92CC-49BB48178587}" type="datetimeFigureOut">
              <a:rPr lang="cs-CZ" smtClean="0"/>
              <a:pPr/>
              <a:t>08.10.2017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02AD72-6833-4605-9392-552F355CBEB4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158032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733A6-7657-4F47-92CC-49BB48178587}" type="datetimeFigureOut">
              <a:rPr lang="cs-CZ" smtClean="0"/>
              <a:pPr/>
              <a:t>08.10.2017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02AD72-6833-4605-9392-552F355CBEB4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36884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733A6-7657-4F47-92CC-49BB48178587}" type="datetimeFigureOut">
              <a:rPr lang="cs-CZ" smtClean="0"/>
              <a:pPr/>
              <a:t>08.10.2017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02AD72-6833-4605-9392-552F355CBEB4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821439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733A6-7657-4F47-92CC-49BB48178587}" type="datetimeFigureOut">
              <a:rPr lang="cs-CZ" smtClean="0"/>
              <a:pPr/>
              <a:t>08.10.2017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02AD72-6833-4605-9392-552F355CBEB4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288734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733A6-7657-4F47-92CC-49BB48178587}" type="datetimeFigureOut">
              <a:rPr lang="cs-CZ" smtClean="0"/>
              <a:pPr/>
              <a:t>08.10.2017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02AD72-6833-4605-9392-552F355CBEB4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099496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733A6-7657-4F47-92CC-49BB48178587}" type="datetimeFigureOut">
              <a:rPr lang="cs-CZ" smtClean="0"/>
              <a:pPr/>
              <a:t>08.10.2017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02AD72-6833-4605-9392-552F355CBEB4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435441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6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path path="rect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6733A6-7657-4F47-92CC-49BB48178587}" type="datetimeFigureOut">
              <a:rPr lang="cs-CZ" smtClean="0"/>
              <a:pPr/>
              <a:t>08.10.2017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02AD72-6833-4605-9392-552F355CBEB4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111945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 err="1" smtClean="0"/>
              <a:t>Group</a:t>
            </a:r>
            <a:r>
              <a:rPr lang="cs-CZ" b="1" dirty="0" smtClean="0"/>
              <a:t> r</a:t>
            </a:r>
            <a:r>
              <a:rPr lang="en-US" b="1" dirty="0" err="1" smtClean="0"/>
              <a:t>esearch</a:t>
            </a:r>
            <a:r>
              <a:rPr lang="en-US" b="1" dirty="0" smtClean="0"/>
              <a:t> interest</a:t>
            </a:r>
            <a:r>
              <a:rPr lang="cs-CZ" b="1" dirty="0" smtClean="0"/>
              <a:t>s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cs-CZ" dirty="0" err="1" smtClean="0"/>
              <a:t>Functionalized</a:t>
            </a:r>
            <a:r>
              <a:rPr lang="cs-CZ" dirty="0" smtClean="0"/>
              <a:t> n</a:t>
            </a:r>
            <a:r>
              <a:rPr lang="en-US" dirty="0" err="1" smtClean="0"/>
              <a:t>anofibers</a:t>
            </a:r>
            <a:r>
              <a:rPr lang="en-US" dirty="0" smtClean="0"/>
              <a:t> as scaffolds for tissue engineering </a:t>
            </a:r>
          </a:p>
          <a:p>
            <a:r>
              <a:rPr lang="en-US" dirty="0" smtClean="0"/>
              <a:t>Regulated drug delivery</a:t>
            </a:r>
            <a:r>
              <a:rPr lang="cs-CZ" dirty="0" smtClean="0"/>
              <a:t> in </a:t>
            </a:r>
            <a:r>
              <a:rPr lang="cs-CZ" dirty="0" err="1" smtClean="0"/>
              <a:t>regenerative</a:t>
            </a:r>
            <a:r>
              <a:rPr lang="cs-CZ" dirty="0" smtClean="0"/>
              <a:t> </a:t>
            </a:r>
            <a:r>
              <a:rPr lang="cs-CZ" dirty="0" err="1" smtClean="0"/>
              <a:t>medicine</a:t>
            </a:r>
            <a:r>
              <a:rPr lang="en-US" dirty="0" smtClean="0"/>
              <a:t>:</a:t>
            </a:r>
          </a:p>
          <a:p>
            <a:pPr lvl="1"/>
            <a:r>
              <a:rPr lang="en-US" dirty="0" smtClean="0"/>
              <a:t>core/shell nanofibers</a:t>
            </a:r>
          </a:p>
          <a:p>
            <a:pPr lvl="1"/>
            <a:r>
              <a:rPr lang="en-US" dirty="0"/>
              <a:t>l</a:t>
            </a:r>
            <a:r>
              <a:rPr lang="en-US" dirty="0" smtClean="0"/>
              <a:t>iposomes</a:t>
            </a:r>
          </a:p>
          <a:p>
            <a:pPr lvl="1"/>
            <a:r>
              <a:rPr lang="en-US" dirty="0" smtClean="0"/>
              <a:t>platelet derivatives</a:t>
            </a:r>
          </a:p>
          <a:p>
            <a:r>
              <a:rPr lang="cs-CZ" dirty="0" err="1" smtClean="0"/>
              <a:t>Specific</a:t>
            </a:r>
            <a:r>
              <a:rPr lang="cs-CZ" dirty="0" smtClean="0"/>
              <a:t> </a:t>
            </a:r>
            <a:r>
              <a:rPr lang="cs-CZ" dirty="0" err="1" smtClean="0"/>
              <a:t>biosensors</a:t>
            </a:r>
            <a:r>
              <a:rPr lang="cs-CZ" dirty="0" smtClean="0"/>
              <a:t> </a:t>
            </a:r>
            <a:r>
              <a:rPr lang="cs-CZ" dirty="0" err="1" smtClean="0"/>
              <a:t>including</a:t>
            </a:r>
            <a:r>
              <a:rPr lang="cs-CZ" dirty="0" smtClean="0"/>
              <a:t> </a:t>
            </a:r>
            <a:r>
              <a:rPr lang="cs-CZ" dirty="0" err="1" smtClean="0"/>
              <a:t>nanodiamonds</a:t>
            </a:r>
            <a:r>
              <a:rPr lang="cs-CZ" dirty="0" smtClean="0"/>
              <a:t> </a:t>
            </a:r>
          </a:p>
          <a:p>
            <a:r>
              <a:rPr lang="cs-CZ" dirty="0" smtClean="0"/>
              <a:t>Mi</a:t>
            </a:r>
            <a:r>
              <a:rPr lang="en-US" dirty="0" err="1" smtClean="0"/>
              <a:t>croparticles</a:t>
            </a:r>
            <a:r>
              <a:rPr lang="en-US" dirty="0" smtClean="0"/>
              <a:t> derived from nanofibers</a:t>
            </a:r>
            <a:endParaRPr lang="cs-CZ" dirty="0" smtClean="0"/>
          </a:p>
          <a:p>
            <a:r>
              <a:rPr lang="cs-CZ" dirty="0" smtClean="0"/>
              <a:t>Novel </a:t>
            </a:r>
            <a:r>
              <a:rPr lang="cs-CZ" dirty="0" err="1" smtClean="0"/>
              <a:t>technologies</a:t>
            </a:r>
            <a:r>
              <a:rPr lang="cs-CZ" dirty="0" smtClean="0"/>
              <a:t> </a:t>
            </a:r>
            <a:r>
              <a:rPr lang="cs-CZ" dirty="0" err="1" smtClean="0"/>
              <a:t>for</a:t>
            </a:r>
            <a:r>
              <a:rPr lang="cs-CZ" dirty="0" smtClean="0"/>
              <a:t> </a:t>
            </a:r>
            <a:r>
              <a:rPr lang="cs-CZ" dirty="0" err="1" smtClean="0"/>
              <a:t>nanofiber</a:t>
            </a:r>
            <a:r>
              <a:rPr lang="cs-CZ" dirty="0" smtClean="0"/>
              <a:t> </a:t>
            </a:r>
            <a:r>
              <a:rPr lang="cs-CZ" dirty="0" err="1" smtClean="0"/>
              <a:t>production</a:t>
            </a:r>
            <a:endParaRPr lang="cs-CZ" dirty="0" smtClean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399675378"/>
      </p:ext>
    </p:extLst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0" y="-27384"/>
            <a:ext cx="9144000" cy="1143000"/>
          </a:xfrm>
        </p:spPr>
        <p:txBody>
          <a:bodyPr>
            <a:normAutofit/>
          </a:bodyPr>
          <a:lstStyle/>
          <a:p>
            <a:r>
              <a:rPr lang="cs-CZ" sz="3200" dirty="0" err="1" smtClean="0"/>
              <a:t>Advanced</a:t>
            </a:r>
            <a:r>
              <a:rPr lang="cs-CZ" sz="3200" dirty="0" smtClean="0"/>
              <a:t> </a:t>
            </a:r>
            <a:r>
              <a:rPr lang="cs-CZ" sz="3200" dirty="0" err="1" smtClean="0"/>
              <a:t>scaffold</a:t>
            </a:r>
            <a:r>
              <a:rPr lang="cs-CZ" sz="3200" dirty="0" smtClean="0"/>
              <a:t> </a:t>
            </a:r>
            <a:r>
              <a:rPr lang="cs-CZ" sz="3200" dirty="0" err="1" smtClean="0"/>
              <a:t>systems</a:t>
            </a:r>
            <a:endParaRPr lang="cs-CZ" sz="32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1800200"/>
          </a:xfrm>
        </p:spPr>
        <p:txBody>
          <a:bodyPr>
            <a:normAutofit fontScale="92500" lnSpcReduction="10000"/>
          </a:bodyPr>
          <a:lstStyle/>
          <a:p>
            <a:r>
              <a:rPr lang="cs-CZ" sz="2400" dirty="0" err="1" smtClean="0"/>
              <a:t>For</a:t>
            </a:r>
            <a:r>
              <a:rPr lang="cs-CZ" sz="2400" dirty="0" smtClean="0"/>
              <a:t> </a:t>
            </a:r>
            <a:r>
              <a:rPr lang="cs-CZ" sz="2400" i="1" dirty="0" smtClean="0"/>
              <a:t>in </a:t>
            </a:r>
            <a:r>
              <a:rPr lang="cs-CZ" sz="2400" i="1" dirty="0" err="1" smtClean="0"/>
              <a:t>situ</a:t>
            </a:r>
            <a:r>
              <a:rPr lang="cs-CZ" sz="2400" i="1" dirty="0" smtClean="0"/>
              <a:t> </a:t>
            </a:r>
            <a:r>
              <a:rPr lang="cs-CZ" sz="2400" dirty="0" err="1" smtClean="0"/>
              <a:t>regeneration</a:t>
            </a:r>
            <a:r>
              <a:rPr lang="cs-CZ" sz="2400" dirty="0" smtClean="0"/>
              <a:t> </a:t>
            </a:r>
            <a:r>
              <a:rPr lang="cs-CZ" sz="2400" dirty="0" err="1" smtClean="0"/>
              <a:t>advanced</a:t>
            </a:r>
            <a:r>
              <a:rPr lang="cs-CZ" sz="2400" dirty="0" smtClean="0"/>
              <a:t> </a:t>
            </a:r>
            <a:r>
              <a:rPr lang="cs-CZ" sz="2400" dirty="0" err="1" smtClean="0"/>
              <a:t>scaffold</a:t>
            </a:r>
            <a:r>
              <a:rPr lang="cs-CZ" sz="2400" dirty="0" smtClean="0"/>
              <a:t> </a:t>
            </a:r>
            <a:r>
              <a:rPr lang="cs-CZ" sz="2400" dirty="0" err="1" smtClean="0"/>
              <a:t>systems</a:t>
            </a:r>
            <a:r>
              <a:rPr lang="cs-CZ" sz="2400" dirty="0" smtClean="0"/>
              <a:t> are </a:t>
            </a:r>
            <a:r>
              <a:rPr lang="cs-CZ" sz="2400" dirty="0" err="1" smtClean="0"/>
              <a:t>necessary</a:t>
            </a:r>
            <a:endParaRPr lang="cs-CZ" sz="2400" dirty="0" smtClean="0"/>
          </a:p>
          <a:p>
            <a:r>
              <a:rPr lang="cs-CZ" sz="2400" dirty="0" err="1" smtClean="0"/>
              <a:t>Scaffold</a:t>
            </a:r>
            <a:r>
              <a:rPr lang="cs-CZ" sz="2400" dirty="0" smtClean="0"/>
              <a:t> </a:t>
            </a:r>
            <a:r>
              <a:rPr lang="cs-CZ" sz="2400" dirty="0" err="1" smtClean="0"/>
              <a:t>must</a:t>
            </a:r>
            <a:r>
              <a:rPr lang="cs-CZ" sz="2400" dirty="0" smtClean="0"/>
              <a:t> </a:t>
            </a:r>
            <a:r>
              <a:rPr lang="cs-CZ" sz="2400" dirty="0" err="1" smtClean="0"/>
              <a:t>have</a:t>
            </a:r>
            <a:r>
              <a:rPr lang="cs-CZ" sz="2400" dirty="0" smtClean="0"/>
              <a:t>:</a:t>
            </a:r>
          </a:p>
          <a:p>
            <a:pPr lvl="1"/>
            <a:r>
              <a:rPr lang="cs-CZ" sz="2000" dirty="0" err="1" smtClean="0"/>
              <a:t>Suitable</a:t>
            </a:r>
            <a:r>
              <a:rPr lang="cs-CZ" sz="2000" dirty="0" smtClean="0"/>
              <a:t> </a:t>
            </a:r>
            <a:r>
              <a:rPr lang="cs-CZ" sz="2000" dirty="0" err="1" smtClean="0"/>
              <a:t>chemical</a:t>
            </a:r>
            <a:r>
              <a:rPr lang="cs-CZ" sz="2000" dirty="0" smtClean="0"/>
              <a:t> </a:t>
            </a:r>
            <a:r>
              <a:rPr lang="cs-CZ" sz="2000" dirty="0" err="1" smtClean="0"/>
              <a:t>composition</a:t>
            </a:r>
            <a:r>
              <a:rPr lang="cs-CZ" sz="2000" dirty="0" smtClean="0"/>
              <a:t> </a:t>
            </a:r>
            <a:r>
              <a:rPr lang="cs-CZ" sz="2000" dirty="0" err="1" smtClean="0"/>
              <a:t>for</a:t>
            </a:r>
            <a:r>
              <a:rPr lang="cs-CZ" sz="2000" dirty="0" smtClean="0"/>
              <a:t> </a:t>
            </a:r>
            <a:r>
              <a:rPr lang="cs-CZ" sz="2000" dirty="0" err="1" smtClean="0"/>
              <a:t>promotion</a:t>
            </a:r>
            <a:r>
              <a:rPr lang="cs-CZ" sz="2000" dirty="0" smtClean="0"/>
              <a:t> </a:t>
            </a:r>
            <a:r>
              <a:rPr lang="cs-CZ" sz="2000" dirty="0" err="1" smtClean="0"/>
              <a:t>of</a:t>
            </a:r>
            <a:r>
              <a:rPr lang="cs-CZ" sz="2000" dirty="0" smtClean="0"/>
              <a:t> </a:t>
            </a:r>
            <a:r>
              <a:rPr lang="cs-CZ" sz="2000" dirty="0" err="1" smtClean="0"/>
              <a:t>regeneration</a:t>
            </a:r>
            <a:endParaRPr lang="cs-CZ" sz="2000" dirty="0" smtClean="0"/>
          </a:p>
          <a:p>
            <a:pPr lvl="1"/>
            <a:r>
              <a:rPr lang="cs-CZ" sz="2000" dirty="0" err="1" smtClean="0"/>
              <a:t>Mechanical</a:t>
            </a:r>
            <a:r>
              <a:rPr lang="cs-CZ" sz="2000" dirty="0" smtClean="0"/>
              <a:t> </a:t>
            </a:r>
            <a:r>
              <a:rPr lang="cs-CZ" sz="2000" dirty="0" err="1" smtClean="0"/>
              <a:t>properties</a:t>
            </a:r>
            <a:r>
              <a:rPr lang="cs-CZ" sz="2000" dirty="0" smtClean="0"/>
              <a:t> </a:t>
            </a:r>
            <a:r>
              <a:rPr lang="cs-CZ" sz="2000" dirty="0" err="1" smtClean="0"/>
              <a:t>respecting</a:t>
            </a:r>
            <a:r>
              <a:rPr lang="cs-CZ" sz="2000" dirty="0" smtClean="0"/>
              <a:t> </a:t>
            </a:r>
            <a:r>
              <a:rPr lang="cs-CZ" sz="2000" dirty="0" err="1" smtClean="0"/>
              <a:t>properties</a:t>
            </a:r>
            <a:r>
              <a:rPr lang="cs-CZ" sz="2000" dirty="0" smtClean="0"/>
              <a:t> </a:t>
            </a:r>
            <a:r>
              <a:rPr lang="cs-CZ" sz="2000" dirty="0" err="1" smtClean="0"/>
              <a:t>of</a:t>
            </a:r>
            <a:r>
              <a:rPr lang="cs-CZ" sz="2000" dirty="0" smtClean="0"/>
              <a:t> </a:t>
            </a:r>
            <a:r>
              <a:rPr lang="cs-CZ" sz="2000" dirty="0" err="1" smtClean="0"/>
              <a:t>tissue</a:t>
            </a:r>
            <a:endParaRPr lang="cs-CZ" sz="2000" dirty="0" smtClean="0"/>
          </a:p>
          <a:p>
            <a:pPr lvl="1"/>
            <a:r>
              <a:rPr lang="cs-CZ" sz="2000" dirty="0" err="1" smtClean="0"/>
              <a:t>Delivery</a:t>
            </a:r>
            <a:r>
              <a:rPr lang="cs-CZ" sz="2000" dirty="0" smtClean="0"/>
              <a:t> </a:t>
            </a:r>
            <a:r>
              <a:rPr lang="cs-CZ" sz="2000" dirty="0" err="1" smtClean="0"/>
              <a:t>of</a:t>
            </a:r>
            <a:r>
              <a:rPr lang="cs-CZ" sz="2000" dirty="0" smtClean="0"/>
              <a:t> </a:t>
            </a:r>
            <a:r>
              <a:rPr lang="cs-CZ" sz="2000" dirty="0" err="1" smtClean="0"/>
              <a:t>active</a:t>
            </a:r>
            <a:r>
              <a:rPr lang="cs-CZ" sz="2000" dirty="0" smtClean="0"/>
              <a:t> </a:t>
            </a:r>
            <a:r>
              <a:rPr lang="cs-CZ" sz="2000" dirty="0" err="1" smtClean="0"/>
              <a:t>molecules</a:t>
            </a:r>
            <a:r>
              <a:rPr lang="cs-CZ" sz="2000" dirty="0" smtClean="0"/>
              <a:t> </a:t>
            </a:r>
            <a:r>
              <a:rPr lang="cs-CZ" sz="2000" dirty="0" err="1" smtClean="0"/>
              <a:t>for</a:t>
            </a:r>
            <a:r>
              <a:rPr lang="cs-CZ" sz="2000" dirty="0" smtClean="0"/>
              <a:t> </a:t>
            </a:r>
            <a:r>
              <a:rPr lang="cs-CZ" sz="2000" dirty="0" err="1" smtClean="0"/>
              <a:t>stimulation</a:t>
            </a:r>
            <a:r>
              <a:rPr lang="cs-CZ" sz="2000" dirty="0" smtClean="0"/>
              <a:t> </a:t>
            </a:r>
            <a:r>
              <a:rPr lang="cs-CZ" sz="2000" dirty="0" err="1" smtClean="0"/>
              <a:t>of</a:t>
            </a:r>
            <a:r>
              <a:rPr lang="cs-CZ" sz="2000" dirty="0" smtClean="0"/>
              <a:t> </a:t>
            </a:r>
            <a:r>
              <a:rPr lang="cs-CZ" sz="2000" dirty="0" err="1" smtClean="0"/>
              <a:t>regeneration</a:t>
            </a:r>
            <a:r>
              <a:rPr lang="cs-CZ" sz="2000" dirty="0" smtClean="0"/>
              <a:t> </a:t>
            </a:r>
            <a:r>
              <a:rPr lang="cs-CZ" sz="2000" dirty="0" err="1" smtClean="0"/>
              <a:t>process</a:t>
            </a:r>
            <a:endParaRPr lang="cs-CZ" sz="2000" dirty="0" smtClean="0"/>
          </a:p>
          <a:p>
            <a:pPr lvl="1"/>
            <a:endParaRPr lang="cs-CZ" sz="2000" dirty="0" smtClean="0"/>
          </a:p>
          <a:p>
            <a:pPr>
              <a:buNone/>
            </a:pPr>
            <a:endParaRPr lang="cs-CZ" sz="2400" dirty="0"/>
          </a:p>
        </p:txBody>
      </p:sp>
      <p:pic>
        <p:nvPicPr>
          <p:cNvPr id="51201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2996952"/>
            <a:ext cx="3759432" cy="36724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0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95936" y="3068960"/>
            <a:ext cx="4943552" cy="34563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10080</TotalTime>
  <Words>77</Words>
  <Application>Microsoft Office PowerPoint</Application>
  <PresentationFormat>Předvádění na obrazovce (4:3)</PresentationFormat>
  <Paragraphs>15</Paragraphs>
  <Slides>2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2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2</vt:i4>
      </vt:variant>
    </vt:vector>
  </HeadingPairs>
  <TitlesOfParts>
    <vt:vector size="5" baseType="lpstr">
      <vt:lpstr>Arial</vt:lpstr>
      <vt:lpstr>Calibri</vt:lpstr>
      <vt:lpstr>Motiv systému Office</vt:lpstr>
      <vt:lpstr>Group research interests</vt:lpstr>
      <vt:lpstr>Advanced scaffold systems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Advanced nanofibers for regenerative medicine</dc:title>
  <dc:creator>Mato</dc:creator>
  <cp:lastModifiedBy>user</cp:lastModifiedBy>
  <cp:revision>78</cp:revision>
  <dcterms:created xsi:type="dcterms:W3CDTF">2013-10-16T04:40:47Z</dcterms:created>
  <dcterms:modified xsi:type="dcterms:W3CDTF">2017-10-08T20:05:55Z</dcterms:modified>
</cp:coreProperties>
</file>