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/>
    <p:restoredTop sz="94640"/>
  </p:normalViewPr>
  <p:slideViewPr>
    <p:cSldViewPr snapToGrid="0" snapToObjects="1">
      <p:cViewPr varScale="1">
        <p:scale>
          <a:sx n="80" d="100"/>
          <a:sy n="80" d="100"/>
        </p:scale>
        <p:origin x="19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774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3756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4815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58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516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60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372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464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8849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451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56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8BD93-D02F-F844-8E51-12A4F78DC563}" type="datetimeFigureOut">
              <a:rPr lang="de-DE" smtClean="0"/>
              <a:t>10.10.17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69A5B-25DD-9F4C-B761-7E6F250A49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06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40536"/>
            <a:ext cx="12192000" cy="196098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Prof. Christian Hellmich, </a:t>
            </a:r>
            <a:br>
              <a:rPr lang="de-DE" dirty="0" smtClean="0"/>
            </a:br>
            <a:r>
              <a:rPr lang="de-DE" dirty="0" smtClean="0"/>
              <a:t>TU Wien – Vienna University </a:t>
            </a:r>
            <a:r>
              <a:rPr lang="de-DE" dirty="0" err="1" smtClean="0"/>
              <a:t>of</a:t>
            </a:r>
            <a:r>
              <a:rPr lang="de-DE" dirty="0" smtClean="0"/>
              <a:t> Technology; </a:t>
            </a:r>
            <a:br>
              <a:rPr lang="de-DE" dirty="0" smtClean="0"/>
            </a:br>
            <a:r>
              <a:rPr lang="de-DE" sz="3600" dirty="0" err="1" smtClean="0"/>
              <a:t>director</a:t>
            </a:r>
            <a:r>
              <a:rPr lang="de-DE" sz="3600" dirty="0" smtClean="0"/>
              <a:t> </a:t>
            </a:r>
            <a:r>
              <a:rPr lang="de-DE" sz="3600" dirty="0" err="1" smtClean="0"/>
              <a:t>of</a:t>
            </a:r>
            <a:r>
              <a:rPr lang="de-DE" sz="3600" dirty="0" smtClean="0"/>
              <a:t> Institute </a:t>
            </a:r>
            <a:r>
              <a:rPr lang="de-DE" sz="3600" dirty="0" err="1" smtClean="0"/>
              <a:t>for</a:t>
            </a:r>
            <a:r>
              <a:rPr lang="de-DE" sz="3600" dirty="0" smtClean="0"/>
              <a:t> </a:t>
            </a:r>
            <a:r>
              <a:rPr lang="de-DE" sz="3600" dirty="0" err="1" smtClean="0"/>
              <a:t>Mechanics</a:t>
            </a:r>
            <a:r>
              <a:rPr lang="de-DE" sz="3600" dirty="0" smtClean="0"/>
              <a:t> </a:t>
            </a:r>
            <a:r>
              <a:rPr lang="de-DE" sz="3600" dirty="0" err="1" smtClean="0"/>
              <a:t>of</a:t>
            </a:r>
            <a:r>
              <a:rPr lang="de-DE" sz="3600" dirty="0" smtClean="0"/>
              <a:t> Materials </a:t>
            </a:r>
            <a:r>
              <a:rPr lang="de-DE" sz="3600" dirty="0" err="1" smtClean="0"/>
              <a:t>and</a:t>
            </a:r>
            <a:r>
              <a:rPr lang="de-DE" sz="3600" dirty="0" smtClean="0"/>
              <a:t> </a:t>
            </a:r>
            <a:r>
              <a:rPr lang="de-DE" sz="3600" dirty="0" err="1" smtClean="0"/>
              <a:t>Structures</a:t>
            </a:r>
            <a:r>
              <a:rPr lang="de-DE" sz="3600" dirty="0" smtClean="0"/>
              <a:t>; </a:t>
            </a:r>
            <a:r>
              <a:rPr lang="de-DE" sz="3600" dirty="0" err="1" smtClean="0"/>
              <a:t>www.imws.tuwien.ac.at</a:t>
            </a:r>
            <a:r>
              <a:rPr lang="de-DE" sz="3600" dirty="0" smtClean="0"/>
              <a:t>;  Email: </a:t>
            </a:r>
            <a:r>
              <a:rPr lang="de-DE" sz="3600" dirty="0" err="1" smtClean="0"/>
              <a:t>christian.hellmich@tuwien</a:t>
            </a:r>
            <a:r>
              <a:rPr lang="de-DE" sz="3600" dirty="0" smtClean="0"/>
              <a:t> .</a:t>
            </a:r>
            <a:r>
              <a:rPr lang="de-DE" sz="3600" dirty="0" err="1" smtClean="0"/>
              <a:t>ac.at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2426" y="2183790"/>
            <a:ext cx="11867147" cy="3477043"/>
          </a:xfrm>
        </p:spPr>
        <p:txBody>
          <a:bodyPr>
            <a:normAutofit fontScale="92500"/>
          </a:bodyPr>
          <a:lstStyle/>
          <a:p>
            <a:r>
              <a:rPr lang="de-DE" dirty="0" err="1" smtClean="0"/>
              <a:t>Theoretical</a:t>
            </a:r>
            <a:r>
              <a:rPr lang="de-DE" dirty="0" smtClean="0"/>
              <a:t>, experimental,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computational</a:t>
            </a:r>
            <a:r>
              <a:rPr lang="de-DE" dirty="0" smtClean="0"/>
              <a:t> </a:t>
            </a:r>
            <a:r>
              <a:rPr lang="de-DE" dirty="0" err="1" smtClean="0"/>
              <a:t>mechanics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complex</a:t>
            </a:r>
            <a:r>
              <a:rPr lang="de-DE" dirty="0" smtClean="0"/>
              <a:t> </a:t>
            </a:r>
            <a:r>
              <a:rPr lang="de-DE" dirty="0" err="1" smtClean="0"/>
              <a:t>micro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macrostructures</a:t>
            </a:r>
            <a:r>
              <a:rPr lang="de-DE" dirty="0" smtClean="0"/>
              <a:t> in </a:t>
            </a:r>
            <a:r>
              <a:rPr lang="de-DE" dirty="0" err="1" smtClean="0"/>
              <a:t>civil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biomedical</a:t>
            </a:r>
            <a:r>
              <a:rPr lang="de-DE" dirty="0" smtClean="0"/>
              <a:t> </a:t>
            </a:r>
            <a:r>
              <a:rPr lang="de-DE" dirty="0" err="1" smtClean="0"/>
              <a:t>engineering</a:t>
            </a:r>
            <a:r>
              <a:rPr lang="de-DE" dirty="0" smtClean="0"/>
              <a:t>; </a:t>
            </a:r>
            <a:r>
              <a:rPr lang="de-DE" dirty="0" err="1" smtClean="0"/>
              <a:t>with</a:t>
            </a:r>
            <a:r>
              <a:rPr lang="de-DE" dirty="0" smtClean="0"/>
              <a:t> links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chemistry</a:t>
            </a:r>
            <a:r>
              <a:rPr lang="de-DE" dirty="0" smtClean="0"/>
              <a:t>, </a:t>
            </a:r>
            <a:r>
              <a:rPr lang="de-DE" dirty="0" err="1" smtClean="0"/>
              <a:t>physics</a:t>
            </a:r>
            <a:r>
              <a:rPr lang="de-DE" dirty="0" smtClean="0"/>
              <a:t>, </a:t>
            </a:r>
            <a:r>
              <a:rPr lang="de-DE" dirty="0" err="1" smtClean="0"/>
              <a:t>biology</a:t>
            </a:r>
            <a:r>
              <a:rPr lang="de-DE" dirty="0" smtClean="0"/>
              <a:t>, </a:t>
            </a:r>
            <a:r>
              <a:rPr lang="de-DE" dirty="0" err="1" smtClean="0"/>
              <a:t>medicine</a:t>
            </a:r>
            <a:endParaRPr lang="de-DE" dirty="0" smtClean="0"/>
          </a:p>
          <a:p>
            <a:r>
              <a:rPr lang="de-DE" dirty="0" smtClean="0"/>
              <a:t>Image-</a:t>
            </a:r>
            <a:r>
              <a:rPr lang="de-DE" dirty="0" err="1" smtClean="0"/>
              <a:t>to</a:t>
            </a:r>
            <a:r>
              <a:rPr lang="de-DE" dirty="0" smtClean="0"/>
              <a:t>-model </a:t>
            </a:r>
            <a:r>
              <a:rPr lang="de-DE" dirty="0" err="1" smtClean="0"/>
              <a:t>conversion</a:t>
            </a:r>
            <a:r>
              <a:rPr lang="de-DE" dirty="0" smtClean="0"/>
              <a:t>, </a:t>
            </a:r>
            <a:r>
              <a:rPr lang="de-DE" dirty="0" err="1" smtClean="0"/>
              <a:t>coupling</a:t>
            </a:r>
            <a:r>
              <a:rPr lang="de-DE" dirty="0" smtClean="0"/>
              <a:t> </a:t>
            </a:r>
            <a:r>
              <a:rPr lang="de-DE" dirty="0" err="1" smtClean="0"/>
              <a:t>micromechanics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X-</a:t>
            </a:r>
            <a:r>
              <a:rPr lang="de-DE" dirty="0" err="1" smtClean="0"/>
              <a:t>ray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endParaRPr lang="de-DE" dirty="0" smtClean="0"/>
          </a:p>
          <a:p>
            <a:r>
              <a:rPr lang="de-DE" dirty="0" err="1" smtClean="0"/>
              <a:t>Tissue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organ</a:t>
            </a:r>
            <a:r>
              <a:rPr lang="de-DE" dirty="0" smtClean="0"/>
              <a:t> </a:t>
            </a:r>
            <a:r>
              <a:rPr lang="de-DE" dirty="0" err="1" smtClean="0"/>
              <a:t>remodeling</a:t>
            </a:r>
            <a:r>
              <a:rPr lang="de-DE" dirty="0" smtClean="0"/>
              <a:t> </a:t>
            </a:r>
            <a:r>
              <a:rPr lang="de-DE" dirty="0" err="1" smtClean="0"/>
              <a:t>theories</a:t>
            </a:r>
            <a:r>
              <a:rPr lang="de-DE" dirty="0" smtClean="0"/>
              <a:t>, </a:t>
            </a:r>
            <a:r>
              <a:rPr lang="de-DE" dirty="0" err="1" smtClean="0"/>
              <a:t>coupling</a:t>
            </a:r>
            <a:r>
              <a:rPr lang="de-DE" dirty="0" smtClean="0"/>
              <a:t> </a:t>
            </a:r>
            <a:r>
              <a:rPr lang="de-DE" dirty="0" err="1" smtClean="0"/>
              <a:t>multiscale</a:t>
            </a:r>
            <a:r>
              <a:rPr lang="de-DE" dirty="0" smtClean="0"/>
              <a:t> </a:t>
            </a:r>
            <a:r>
              <a:rPr lang="de-DE" dirty="0" err="1" smtClean="0"/>
              <a:t>mechanics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systems</a:t>
            </a:r>
            <a:r>
              <a:rPr lang="de-DE" dirty="0" smtClean="0"/>
              <a:t> </a:t>
            </a:r>
            <a:r>
              <a:rPr lang="de-DE" dirty="0" err="1" smtClean="0"/>
              <a:t>biology</a:t>
            </a:r>
            <a:endParaRPr lang="de-DE" dirty="0" smtClean="0"/>
          </a:p>
          <a:p>
            <a:r>
              <a:rPr lang="de-DE" dirty="0" smtClean="0"/>
              <a:t>Micro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nanoscopic</a:t>
            </a:r>
            <a:r>
              <a:rPr lang="de-DE" dirty="0" smtClean="0"/>
              <a:t> </a:t>
            </a:r>
            <a:r>
              <a:rPr lang="de-DE" dirty="0" err="1" smtClean="0"/>
              <a:t>testing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biological</a:t>
            </a:r>
            <a:r>
              <a:rPr lang="de-DE" dirty="0" smtClean="0"/>
              <a:t> </a:t>
            </a:r>
            <a:r>
              <a:rPr lang="de-DE" dirty="0" err="1" smtClean="0"/>
              <a:t>tissues</a:t>
            </a:r>
            <a:r>
              <a:rPr lang="de-DE" dirty="0" smtClean="0"/>
              <a:t> </a:t>
            </a:r>
          </a:p>
          <a:p>
            <a:r>
              <a:rPr lang="de-DE" dirty="0" smtClean="0"/>
              <a:t>Key </a:t>
            </a:r>
            <a:r>
              <a:rPr lang="de-DE" dirty="0" err="1" smtClean="0"/>
              <a:t>challenge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COST </a:t>
            </a:r>
            <a:r>
              <a:rPr lang="de-DE" dirty="0" err="1" smtClean="0"/>
              <a:t>Bioneca</a:t>
            </a:r>
            <a:r>
              <a:rPr lang="de-DE" dirty="0" smtClean="0"/>
              <a:t>: Modeling </a:t>
            </a:r>
            <a:r>
              <a:rPr lang="de-DE" dirty="0" err="1" smtClean="0"/>
              <a:t>tissues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evolving</a:t>
            </a:r>
            <a:r>
              <a:rPr lang="de-DE" dirty="0" smtClean="0"/>
              <a:t> </a:t>
            </a:r>
            <a:r>
              <a:rPr lang="de-DE" dirty="0" err="1" smtClean="0"/>
              <a:t>microstructures</a:t>
            </a:r>
            <a:r>
              <a:rPr lang="de-DE" dirty="0" smtClean="0"/>
              <a:t> </a:t>
            </a:r>
            <a:endParaRPr lang="de-DE" dirty="0"/>
          </a:p>
        </p:txBody>
      </p:sp>
      <p:grpSp>
        <p:nvGrpSpPr>
          <p:cNvPr id="4" name="Gruppieren 12"/>
          <p:cNvGrpSpPr>
            <a:grpSpLocks/>
          </p:cNvGrpSpPr>
          <p:nvPr/>
        </p:nvGrpSpPr>
        <p:grpSpPr bwMode="auto">
          <a:xfrm>
            <a:off x="955951" y="5767137"/>
            <a:ext cx="1408508" cy="1090863"/>
            <a:chOff x="758706" y="3456214"/>
            <a:chExt cx="2835293" cy="2826657"/>
          </a:xfrm>
        </p:grpSpPr>
        <p:pic>
          <p:nvPicPr>
            <p:cNvPr id="5" name="Picture 7" descr="originalImage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706" y="3456214"/>
              <a:ext cx="2530493" cy="2521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7" descr="originalImage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1106" y="3608614"/>
              <a:ext cx="2530493" cy="2521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7" descr="originalImage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506" y="3761014"/>
              <a:ext cx="2530493" cy="2521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9" descr="yieldMap_homogeneous_3sec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716" y="5736368"/>
            <a:ext cx="4030884" cy="115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Bild 8" descr="Bildschirmfoto 2015-07-09 um 15.28.2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275" y="5630708"/>
            <a:ext cx="1455585" cy="125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Bild 9" descr="Bildschirmfoto 2015-07-09 um 15.29.2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915" y="5504077"/>
            <a:ext cx="1714500" cy="1392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0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Macintosh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Office-Design</vt:lpstr>
      <vt:lpstr>Prof. Christian Hellmich,  TU Wien – Vienna University of Technology;  director of Institute for Mechanics of Materials and Structures; www.imws.tuwien.ac.at;  Email: christian.hellmich@tuwien .ac.at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 3</dc:title>
  <dc:creator>Ein Microsoft Office-Anwender</dc:creator>
  <cp:lastModifiedBy>Ein Microsoft Office-Anwender</cp:lastModifiedBy>
  <cp:revision>5</cp:revision>
  <dcterms:created xsi:type="dcterms:W3CDTF">2017-10-09T15:43:00Z</dcterms:created>
  <dcterms:modified xsi:type="dcterms:W3CDTF">2017-10-10T08:28:27Z</dcterms:modified>
</cp:coreProperties>
</file>