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9" r:id="rId3"/>
  </p:sldIdLst>
  <p:sldSz cx="9144000" cy="6858000" type="screen4x3"/>
  <p:notesSz cx="7099300" cy="10234613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736CB"/>
    <a:srgbClr val="0941F5"/>
    <a:srgbClr val="052691"/>
    <a:srgbClr val="0732BD"/>
    <a:srgbClr val="083CE2"/>
    <a:srgbClr val="2557F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43011" autoAdjust="0"/>
  </p:normalViewPr>
  <p:slideViewPr>
    <p:cSldViewPr>
      <p:cViewPr>
        <p:scale>
          <a:sx n="70" d="100"/>
          <a:sy n="70" d="100"/>
        </p:scale>
        <p:origin x="-474" y="-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F16E9065-CF98-4CD2-A7A4-9F18020A4D4F}" type="datetimeFigureOut">
              <a:rPr lang="en-US" smtClean="0"/>
              <a:pPr/>
              <a:t>10/8/2017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74ACD013-40D7-417C-A2D8-5699A9435ABF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D013-40D7-417C-A2D8-5699A9435ABF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ACD013-40D7-417C-A2D8-5699A9435ABF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pPr/>
              <a:t>8.10.2017.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839977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pPr/>
              <a:t>8.10.2017.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553125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pPr/>
              <a:t>8.10.2017.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4250269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pPr/>
              <a:t>8.10.2017.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2123952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pPr/>
              <a:t>8.10.2017.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4139360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pPr/>
              <a:t>8.10.2017.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570760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pPr/>
              <a:t>8.10.2017.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262346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pPr/>
              <a:t>8.10.2017.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3955165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pPr/>
              <a:t>8.10.2017.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575453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pPr/>
              <a:t>8.10.2017.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616409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pPr/>
              <a:t>8.10.2017.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2779843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44E620-7D3A-40E5-826D-E64844C6BD85}" type="datetimeFigureOut">
              <a:rPr lang="hr-HR" smtClean="0"/>
              <a:pPr/>
              <a:t>8.10.2017.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D1AA6A-3272-4E52-A149-56CEAA58DA34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4194861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oleObject" Target="../embeddings/oleObject3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6.png"/><Relationship Id="rId12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jpeg"/><Relationship Id="rId11" Type="http://schemas.openxmlformats.org/officeDocument/2006/relationships/oleObject" Target="../embeddings/oleObject1.bin"/><Relationship Id="rId5" Type="http://schemas.openxmlformats.org/officeDocument/2006/relationships/hyperlink" Target="mailto:bertram.mallia@um.edu.mt" TargetMode="External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jpeg"/><Relationship Id="rId1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tiff"/><Relationship Id="rId3" Type="http://schemas.openxmlformats.org/officeDocument/2006/relationships/hyperlink" Target="mailto:bertram.mallia@um.edu.mt" TargetMode="External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4" cstate="print">
            <a:lum/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l="50912" t="79410"/>
          <a:stretch>
            <a:fillRect/>
          </a:stretch>
        </p:blipFill>
        <p:spPr bwMode="auto">
          <a:xfrm>
            <a:off x="5143504" y="1643050"/>
            <a:ext cx="3643338" cy="218489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 prstMaterial="powder"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71462"/>
            <a:ext cx="7715272" cy="1143008"/>
          </a:xfrm>
        </p:spPr>
        <p:txBody>
          <a:bodyPr>
            <a:noAutofit/>
          </a:bodyPr>
          <a:lstStyle/>
          <a:p>
            <a:pPr algn="l"/>
            <a:r>
              <a:rPr lang="en-US" sz="2400" b="1" dirty="0" err="1" smtClean="0"/>
              <a:t>Dr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Ing</a:t>
            </a:r>
            <a:r>
              <a:rPr lang="en-US" sz="2400" b="1" dirty="0" smtClean="0"/>
              <a:t>. Bertram Mallia, PhD (Leeds) </a:t>
            </a:r>
            <a:r>
              <a:rPr lang="en-US" sz="2400" dirty="0" smtClean="0"/>
              <a:t>I </a:t>
            </a:r>
            <a:r>
              <a:rPr lang="en-GB" sz="1800" b="1" dirty="0" smtClean="0">
                <a:solidFill>
                  <a:srgbClr val="FF0000"/>
                </a:solidFill>
                <a:hlinkClick r:id="rId5"/>
              </a:rPr>
              <a:t>bertram.mallia@um.edu.mt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GB" sz="2000" dirty="0" smtClean="0"/>
              <a:t>Department of Metallurgy and Materials Engineering , </a:t>
            </a:r>
            <a:r>
              <a:rPr lang="en-GB" sz="2000" dirty="0" err="1" smtClean="0"/>
              <a:t>UoM</a:t>
            </a:r>
            <a:r>
              <a:rPr lang="en-GB" sz="2000" dirty="0" smtClean="0"/>
              <a:t> </a:t>
            </a:r>
            <a:endParaRPr lang="hr-HR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78821" y="0"/>
            <a:ext cx="1365179" cy="135351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l="11089" t="21952" r="10077" b="20961"/>
          <a:stretch/>
        </p:blipFill>
        <p:spPr>
          <a:xfrm>
            <a:off x="0" y="6160031"/>
            <a:ext cx="1975104" cy="69796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2357422" y="6159600"/>
            <a:ext cx="2059257" cy="6984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0" y="1242940"/>
            <a:ext cx="9144000" cy="407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50" b="1" dirty="0" smtClean="0">
                <a:solidFill>
                  <a:srgbClr val="FF0000"/>
                </a:solidFill>
              </a:rPr>
              <a:t>Surface Engineering and Development of Biomaterials for Controlled Degradation</a:t>
            </a:r>
          </a:p>
        </p:txBody>
      </p:sp>
      <p:pic>
        <p:nvPicPr>
          <p:cNvPr id="15" name="Content Placeholder 4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527" t="5859" r="4551" b="3629"/>
          <a:stretch/>
        </p:blipFill>
        <p:spPr>
          <a:xfrm>
            <a:off x="4857752" y="3929066"/>
            <a:ext cx="4143372" cy="2632768"/>
          </a:xfrm>
          <a:prstGeom prst="rect">
            <a:avLst/>
          </a:prstGeom>
        </p:spPr>
      </p:pic>
      <p:grpSp>
        <p:nvGrpSpPr>
          <p:cNvPr id="33" name="Group 32"/>
          <p:cNvGrpSpPr/>
          <p:nvPr/>
        </p:nvGrpSpPr>
        <p:grpSpPr>
          <a:xfrm>
            <a:off x="0" y="2262201"/>
            <a:ext cx="4786314" cy="3095625"/>
            <a:chOff x="0" y="2262201"/>
            <a:chExt cx="4786314" cy="3095625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2262201"/>
              <a:ext cx="4786314" cy="3095625"/>
              <a:chOff x="0" y="2143116"/>
              <a:chExt cx="4786314" cy="3095625"/>
            </a:xfrm>
          </p:grpSpPr>
          <p:pic>
            <p:nvPicPr>
              <p:cNvPr id="16" name="Picture 2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 l="16904" t="13360" r="18692" b="10272"/>
              <a:stretch>
                <a:fillRect/>
              </a:stretch>
            </p:blipFill>
            <p:spPr bwMode="auto">
              <a:xfrm>
                <a:off x="0" y="2143116"/>
                <a:ext cx="4643438" cy="30956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24" name="Group 23"/>
              <p:cNvGrpSpPr/>
              <p:nvPr/>
            </p:nvGrpSpPr>
            <p:grpSpPr>
              <a:xfrm>
                <a:off x="2000232" y="2714620"/>
                <a:ext cx="2786082" cy="1572431"/>
                <a:chOff x="928662" y="2143116"/>
                <a:chExt cx="3741760" cy="2072496"/>
              </a:xfrm>
            </p:grpSpPr>
            <p:cxnSp>
              <p:nvCxnSpPr>
                <p:cNvPr id="17" name="Straight Arrow Connector 16"/>
                <p:cNvCxnSpPr/>
                <p:nvPr/>
              </p:nvCxnSpPr>
              <p:spPr>
                <a:xfrm rot="5400000" flipH="1" flipV="1">
                  <a:off x="3428992" y="3071810"/>
                  <a:ext cx="857256" cy="285752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aphicFrame>
              <p:nvGraphicFramePr>
                <p:cNvPr id="18" name="Object 17"/>
                <p:cNvGraphicFramePr>
                  <a:graphicFrameLocks noChangeAspect="1"/>
                </p:cNvGraphicFramePr>
                <p:nvPr/>
              </p:nvGraphicFramePr>
              <p:xfrm>
                <a:off x="3571868" y="2143116"/>
                <a:ext cx="1071570" cy="593005"/>
              </p:xfrm>
              <a:graphic>
                <a:graphicData uri="http://schemas.openxmlformats.org/presentationml/2006/ole">
                  <p:oleObj spid="_x0000_s1026" name="Equation" r:id="rId11" imgW="533169" imgH="228501" progId="Equation.3">
                    <p:embed/>
                  </p:oleObj>
                </a:graphicData>
              </a:graphic>
            </p:graphicFrame>
            <p:cxnSp>
              <p:nvCxnSpPr>
                <p:cNvPr id="19" name="Straight Arrow Connector 18"/>
                <p:cNvCxnSpPr/>
                <p:nvPr/>
              </p:nvCxnSpPr>
              <p:spPr>
                <a:xfrm rot="16200000" flipV="1">
                  <a:off x="1321571" y="3357435"/>
                  <a:ext cx="928693" cy="571504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Arrow Connector 19"/>
                <p:cNvCxnSpPr/>
                <p:nvPr/>
              </p:nvCxnSpPr>
              <p:spPr>
                <a:xfrm rot="16200000" flipV="1">
                  <a:off x="1214414" y="3643314"/>
                  <a:ext cx="785818" cy="35719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aphicFrame>
              <p:nvGraphicFramePr>
                <p:cNvPr id="21" name="Object 20"/>
                <p:cNvGraphicFramePr>
                  <a:graphicFrameLocks noChangeAspect="1"/>
                </p:cNvGraphicFramePr>
                <p:nvPr/>
              </p:nvGraphicFramePr>
              <p:xfrm>
                <a:off x="928662" y="2786058"/>
                <a:ext cx="679454" cy="614366"/>
              </p:xfrm>
              <a:graphic>
                <a:graphicData uri="http://schemas.openxmlformats.org/presentationml/2006/ole">
                  <p:oleObj spid="_x0000_s1027" name="Equation" r:id="rId12" imgW="215806" imgH="228501" progId="Equation.3">
                    <p:embed/>
                  </p:oleObj>
                </a:graphicData>
              </a:graphic>
            </p:graphicFrame>
            <p:graphicFrame>
              <p:nvGraphicFramePr>
                <p:cNvPr id="22" name="Object 5"/>
                <p:cNvGraphicFramePr>
                  <a:graphicFrameLocks noChangeAspect="1"/>
                </p:cNvGraphicFramePr>
                <p:nvPr/>
              </p:nvGraphicFramePr>
              <p:xfrm>
                <a:off x="4071934" y="3314704"/>
                <a:ext cx="598488" cy="614362"/>
              </p:xfrm>
              <a:graphic>
                <a:graphicData uri="http://schemas.openxmlformats.org/presentationml/2006/ole">
                  <p:oleObj spid="_x0000_s1028" name="Equation" r:id="rId13" imgW="190500" imgH="228600" progId="Equation.3">
                    <p:embed/>
                  </p:oleObj>
                </a:graphicData>
              </a:graphic>
            </p:graphicFrame>
            <p:cxnSp>
              <p:nvCxnSpPr>
                <p:cNvPr id="23" name="Straight Arrow Connector 22"/>
                <p:cNvCxnSpPr/>
                <p:nvPr/>
              </p:nvCxnSpPr>
              <p:spPr>
                <a:xfrm rot="5400000" flipH="1" flipV="1">
                  <a:off x="4000496" y="4000504"/>
                  <a:ext cx="428628" cy="1588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pic>
          <p:nvPicPr>
            <p:cNvPr id="27" name="Picture 26"/>
            <p:cNvPicPr>
              <a:picLocks noChangeAspect="1"/>
            </p:cNvPicPr>
            <p:nvPr/>
          </p:nvPicPr>
          <p:blipFill rotWithShape="1">
            <a:blip r:embed="rId14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63877" t="18269" b="13"/>
            <a:stretch/>
          </p:blipFill>
          <p:spPr>
            <a:xfrm flipH="1">
              <a:off x="0" y="2357430"/>
              <a:ext cx="1643042" cy="2857520"/>
            </a:xfrm>
            <a:prstGeom prst="rect">
              <a:avLst/>
            </a:prstGeom>
          </p:spPr>
        </p:pic>
        <p:grpSp>
          <p:nvGrpSpPr>
            <p:cNvPr id="32" name="Group 31"/>
            <p:cNvGrpSpPr/>
            <p:nvPr/>
          </p:nvGrpSpPr>
          <p:grpSpPr>
            <a:xfrm>
              <a:off x="1428728" y="2273850"/>
              <a:ext cx="2590816" cy="1248254"/>
              <a:chOff x="1428728" y="2273850"/>
              <a:chExt cx="2590816" cy="1248254"/>
            </a:xfrm>
          </p:grpSpPr>
          <p:sp>
            <p:nvSpPr>
              <p:cNvPr id="28" name="TextBox 27"/>
              <p:cNvSpPr txBox="1"/>
              <p:nvPr/>
            </p:nvSpPr>
            <p:spPr>
              <a:xfrm>
                <a:off x="1428728" y="2273850"/>
                <a:ext cx="2286016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 Bearing Surface</a:t>
                </a:r>
                <a:endParaRPr lang="en-GB" dirty="0"/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1643042" y="2714620"/>
                <a:ext cx="214314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n-GB" dirty="0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2357422" y="3000372"/>
                <a:ext cx="158116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n-GB" dirty="0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3286116" y="3152772"/>
                <a:ext cx="733428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n-GB" dirty="0"/>
              </a:p>
            </p:txBody>
          </p:sp>
        </p:grpSp>
      </p:grpSp>
      <p:cxnSp>
        <p:nvCxnSpPr>
          <p:cNvPr id="35" name="Straight Arrow Connector 34"/>
          <p:cNvCxnSpPr/>
          <p:nvPr/>
        </p:nvCxnSpPr>
        <p:spPr>
          <a:xfrm rot="10800000" flipV="1">
            <a:off x="1214414" y="2643182"/>
            <a:ext cx="1071570" cy="64294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527565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71462"/>
            <a:ext cx="7715272" cy="1143008"/>
          </a:xfrm>
        </p:spPr>
        <p:txBody>
          <a:bodyPr>
            <a:noAutofit/>
          </a:bodyPr>
          <a:lstStyle/>
          <a:p>
            <a:pPr algn="l"/>
            <a:r>
              <a:rPr lang="en-US" sz="2400" b="1" dirty="0" err="1" smtClean="0"/>
              <a:t>Dr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Ing</a:t>
            </a:r>
            <a:r>
              <a:rPr lang="en-US" sz="2400" b="1" dirty="0" smtClean="0"/>
              <a:t>. Bertram Mallia, PhD (Leeds) </a:t>
            </a:r>
            <a:r>
              <a:rPr lang="en-US" sz="2400" dirty="0" smtClean="0"/>
              <a:t>I </a:t>
            </a:r>
            <a:r>
              <a:rPr lang="en-GB" sz="1800" b="1" dirty="0" smtClean="0">
                <a:solidFill>
                  <a:srgbClr val="FF0000"/>
                </a:solidFill>
                <a:hlinkClick r:id="rId3"/>
              </a:rPr>
              <a:t>bertram.mallia@um.edu.mt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GB" sz="2000" dirty="0" smtClean="0"/>
              <a:t>Department of Metallurgy and Materials Engineering , </a:t>
            </a:r>
            <a:r>
              <a:rPr lang="en-GB" sz="2000" dirty="0" err="1" smtClean="0"/>
              <a:t>UoM</a:t>
            </a:r>
            <a:r>
              <a:rPr lang="en-GB" sz="2000" dirty="0" smtClean="0"/>
              <a:t> </a:t>
            </a:r>
            <a:endParaRPr lang="hr-HR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78821" y="0"/>
            <a:ext cx="1365179" cy="135351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l="11089" t="21952" r="10077" b="20961"/>
          <a:stretch/>
        </p:blipFill>
        <p:spPr>
          <a:xfrm>
            <a:off x="0" y="6160031"/>
            <a:ext cx="1975104" cy="69796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2357422" y="6159600"/>
            <a:ext cx="2059257" cy="6984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0" y="1242940"/>
            <a:ext cx="9144000" cy="407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50" b="1" dirty="0" smtClean="0">
                <a:solidFill>
                  <a:srgbClr val="FF0000"/>
                </a:solidFill>
              </a:rPr>
              <a:t>Surface Engineering and </a:t>
            </a:r>
            <a:r>
              <a:rPr lang="en-GB" sz="2050" b="1" dirty="0" smtClean="0">
                <a:solidFill>
                  <a:srgbClr val="FF0000"/>
                </a:solidFill>
              </a:rPr>
              <a:t>D</a:t>
            </a:r>
            <a:r>
              <a:rPr lang="en-GB" sz="2050" b="1" dirty="0" smtClean="0">
                <a:solidFill>
                  <a:srgbClr val="FF0000"/>
                </a:solidFill>
              </a:rPr>
              <a:t>evelopment of Biomaterials </a:t>
            </a:r>
            <a:r>
              <a:rPr lang="en-GB" sz="2050" b="1" dirty="0" smtClean="0">
                <a:solidFill>
                  <a:srgbClr val="FF0000"/>
                </a:solidFill>
              </a:rPr>
              <a:t>for </a:t>
            </a:r>
            <a:r>
              <a:rPr lang="en-GB" sz="2050" b="1" dirty="0" smtClean="0">
                <a:solidFill>
                  <a:srgbClr val="FF0000"/>
                </a:solidFill>
              </a:rPr>
              <a:t>Controlled </a:t>
            </a:r>
            <a:r>
              <a:rPr lang="en-GB" sz="2050" b="1" dirty="0" smtClean="0">
                <a:solidFill>
                  <a:srgbClr val="FF0000"/>
                </a:solidFill>
              </a:rPr>
              <a:t>D</a:t>
            </a:r>
            <a:r>
              <a:rPr lang="en-GB" sz="2050" b="1" dirty="0" smtClean="0">
                <a:solidFill>
                  <a:srgbClr val="FF0000"/>
                </a:solidFill>
              </a:rPr>
              <a:t>egradation</a:t>
            </a:r>
            <a:endParaRPr lang="en-GB" sz="205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133" t="8169" r="12760" b="8298"/>
          <a:stretch/>
        </p:blipFill>
        <p:spPr>
          <a:xfrm>
            <a:off x="3571868" y="1747746"/>
            <a:ext cx="5572164" cy="2824262"/>
          </a:xfrm>
          <a:prstGeom prst="rect">
            <a:avLst/>
          </a:prstGeom>
        </p:spPr>
      </p:pic>
      <p:grpSp>
        <p:nvGrpSpPr>
          <p:cNvPr id="14" name="Group 4"/>
          <p:cNvGrpSpPr/>
          <p:nvPr/>
        </p:nvGrpSpPr>
        <p:grpSpPr>
          <a:xfrm>
            <a:off x="571472" y="2285992"/>
            <a:ext cx="2878705" cy="2784473"/>
            <a:chOff x="8368342" y="775472"/>
            <a:chExt cx="2878705" cy="2784473"/>
          </a:xfrm>
        </p:grpSpPr>
        <p:grpSp>
          <p:nvGrpSpPr>
            <p:cNvPr id="17" name="Group 29"/>
            <p:cNvGrpSpPr/>
            <p:nvPr/>
          </p:nvGrpSpPr>
          <p:grpSpPr>
            <a:xfrm>
              <a:off x="8607377" y="1253173"/>
              <a:ext cx="2639670" cy="2306772"/>
              <a:chOff x="8607377" y="1253173"/>
              <a:chExt cx="2639670" cy="2306772"/>
            </a:xfrm>
          </p:grpSpPr>
          <p:grpSp>
            <p:nvGrpSpPr>
              <p:cNvPr id="19" name="Group 8"/>
              <p:cNvGrpSpPr/>
              <p:nvPr/>
            </p:nvGrpSpPr>
            <p:grpSpPr>
              <a:xfrm>
                <a:off x="8607377" y="1253173"/>
                <a:ext cx="2341471" cy="1577477"/>
                <a:chOff x="8663912" y="1406831"/>
                <a:chExt cx="2341471" cy="1577477"/>
              </a:xfrm>
            </p:grpSpPr>
            <p:sp>
              <p:nvSpPr>
                <p:cNvPr id="26" name="Rectangle 25"/>
                <p:cNvSpPr/>
                <p:nvPr/>
              </p:nvSpPr>
              <p:spPr>
                <a:xfrm>
                  <a:off x="8665383" y="1440964"/>
                  <a:ext cx="2340000" cy="265294"/>
                </a:xfrm>
                <a:prstGeom prst="rect">
                  <a:avLst/>
                </a:prstGeom>
                <a:gradFill>
                  <a:gsLst>
                    <a:gs pos="0">
                      <a:schemeClr val="accent5">
                        <a:lumMod val="60000"/>
                        <a:lumOff val="40000"/>
                      </a:schemeClr>
                    </a:gs>
                    <a:gs pos="50000">
                      <a:schemeClr val="accent5">
                        <a:lumMod val="60000"/>
                        <a:lumOff val="40000"/>
                      </a:schemeClr>
                    </a:gs>
                    <a:gs pos="100000">
                      <a:schemeClr val="accent5">
                        <a:lumMod val="75000"/>
                      </a:schemeClr>
                    </a:gs>
                  </a:gsLst>
                </a:gradFill>
                <a:ln>
                  <a:noFill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" name="Rectangle 26"/>
                <p:cNvSpPr/>
                <p:nvPr/>
              </p:nvSpPr>
              <p:spPr>
                <a:xfrm>
                  <a:off x="8665383" y="1705086"/>
                  <a:ext cx="2340000" cy="89662"/>
                </a:xfrm>
                <a:prstGeom prst="rect">
                  <a:avLst/>
                </a:prstGeom>
                <a:gradFill>
                  <a:gsLst>
                    <a:gs pos="0">
                      <a:srgbClr val="EAC97E"/>
                    </a:gs>
                    <a:gs pos="50000">
                      <a:srgbClr val="EAC97E"/>
                    </a:gs>
                    <a:gs pos="100000">
                      <a:schemeClr val="accent2">
                        <a:lumMod val="75000"/>
                      </a:schemeClr>
                    </a:gs>
                  </a:gsLst>
                </a:gradFill>
                <a:ln>
                  <a:noFill/>
                </a:ln>
              </p:spPr>
              <p:style>
                <a:lnRef idx="1">
                  <a:schemeClr val="accent2"/>
                </a:lnRef>
                <a:fillRef idx="2">
                  <a:schemeClr val="accent2"/>
                </a:fillRef>
                <a:effectRef idx="1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" name="Rectangle 27"/>
                <p:cNvSpPr/>
                <p:nvPr/>
              </p:nvSpPr>
              <p:spPr>
                <a:xfrm>
                  <a:off x="8665383" y="1794747"/>
                  <a:ext cx="2340000" cy="334297"/>
                </a:xfrm>
                <a:prstGeom prst="rect">
                  <a:avLst/>
                </a:prstGeom>
                <a:gradFill>
                  <a:gsLst>
                    <a:gs pos="0">
                      <a:srgbClr val="E597A2"/>
                    </a:gs>
                    <a:gs pos="50000">
                      <a:srgbClr val="E597A2"/>
                    </a:gs>
                    <a:gs pos="100000">
                      <a:srgbClr val="E17584"/>
                    </a:gs>
                  </a:gsLst>
                </a:gradFill>
                <a:ln>
                  <a:noFill/>
                </a:ln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" name="Rectangle 28"/>
                <p:cNvSpPr/>
                <p:nvPr/>
              </p:nvSpPr>
              <p:spPr>
                <a:xfrm>
                  <a:off x="8665383" y="2128612"/>
                  <a:ext cx="2340000" cy="89662"/>
                </a:xfrm>
                <a:prstGeom prst="rect">
                  <a:avLst/>
                </a:prstGeom>
                <a:gradFill>
                  <a:gsLst>
                    <a:gs pos="0">
                      <a:srgbClr val="EAC97E"/>
                    </a:gs>
                    <a:gs pos="50000">
                      <a:srgbClr val="EAC97E"/>
                    </a:gs>
                    <a:gs pos="100000">
                      <a:schemeClr val="accent2">
                        <a:lumMod val="75000"/>
                      </a:schemeClr>
                    </a:gs>
                  </a:gsLst>
                </a:gradFill>
                <a:ln>
                  <a:noFill/>
                </a:ln>
              </p:spPr>
              <p:style>
                <a:lnRef idx="1">
                  <a:schemeClr val="accent2"/>
                </a:lnRef>
                <a:fillRef idx="2">
                  <a:schemeClr val="accent2"/>
                </a:fillRef>
                <a:effectRef idx="1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0" name="Content Placeholder 2"/>
                <p:cNvSpPr txBox="1">
                  <a:spLocks/>
                </p:cNvSpPr>
                <p:nvPr/>
              </p:nvSpPr>
              <p:spPr>
                <a:xfrm>
                  <a:off x="9388344" y="1406831"/>
                  <a:ext cx="894078" cy="432843"/>
                </a:xfrm>
                <a:prstGeom prst="rect">
                  <a:avLst/>
                </a:prstGeom>
              </p:spPr>
              <p:txBody>
                <a:bodyPr/>
                <a:lstStyle>
                  <a:lvl1pPr marL="384048" indent="-384048" algn="l" defTabSz="914400" rtl="0" eaLnBrk="1" latinLnBrk="0" hangingPunct="1">
                    <a:lnSpc>
                      <a:spcPct val="94000"/>
                    </a:lnSpc>
                    <a:spcBef>
                      <a:spcPts val="1000"/>
                    </a:spcBef>
                    <a:spcAft>
                      <a:spcPts val="200"/>
                    </a:spcAft>
                    <a:buFont typeface="Franklin Gothic Book" panose="020B0503020102020204" pitchFamily="34" charset="0"/>
                    <a:buChar char="■"/>
                    <a:defRPr sz="2000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914400" indent="-384048" algn="l" defTabSz="914400" rtl="0" eaLnBrk="1" latinLnBrk="0" hangingPunct="1">
                    <a:lnSpc>
                      <a:spcPct val="94000"/>
                    </a:lnSpc>
                    <a:spcBef>
                      <a:spcPts val="500"/>
                    </a:spcBef>
                    <a:spcAft>
                      <a:spcPts val="200"/>
                    </a:spcAft>
                    <a:buFont typeface="Franklin Gothic Book" panose="020B0503020102020204" pitchFamily="34" charset="0"/>
                    <a:buChar char="–"/>
                    <a:defRPr sz="2000" i="1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371600" indent="-384048" algn="l" defTabSz="914400" rtl="0" eaLnBrk="1" latinLnBrk="0" hangingPunct="1">
                    <a:lnSpc>
                      <a:spcPct val="94000"/>
                    </a:lnSpc>
                    <a:spcBef>
                      <a:spcPts val="500"/>
                    </a:spcBef>
                    <a:spcAft>
                      <a:spcPts val="200"/>
                    </a:spcAft>
                    <a:buFont typeface="Franklin Gothic Book" panose="020B0503020102020204" pitchFamily="34" charset="0"/>
                    <a:buChar char="■"/>
                    <a:defRPr sz="1800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828800" indent="-384048" algn="l" defTabSz="914400" rtl="0" eaLnBrk="1" latinLnBrk="0" hangingPunct="1">
                    <a:lnSpc>
                      <a:spcPct val="94000"/>
                    </a:lnSpc>
                    <a:spcBef>
                      <a:spcPts val="500"/>
                    </a:spcBef>
                    <a:spcAft>
                      <a:spcPts val="200"/>
                    </a:spcAft>
                    <a:buFont typeface="Franklin Gothic Book" panose="020B0503020102020204" pitchFamily="34" charset="0"/>
                    <a:buChar char="–"/>
                    <a:defRPr sz="1800" i="1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286000" indent="-384048" algn="l" defTabSz="914400" rtl="0" eaLnBrk="1" latinLnBrk="0" hangingPunct="1">
                    <a:lnSpc>
                      <a:spcPct val="94000"/>
                    </a:lnSpc>
                    <a:spcBef>
                      <a:spcPts val="500"/>
                    </a:spcBef>
                    <a:spcAft>
                      <a:spcPts val="200"/>
                    </a:spcAft>
                    <a:buFont typeface="Franklin Gothic Book" panose="020B0503020102020204" pitchFamily="34" charset="0"/>
                    <a:buChar char="■"/>
                    <a:defRPr sz="1600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743200" indent="-384048" algn="l" defTabSz="914400" rtl="0" eaLnBrk="1" latinLnBrk="0" hangingPunct="1">
                    <a:lnSpc>
                      <a:spcPct val="94000"/>
                    </a:lnSpc>
                    <a:spcBef>
                      <a:spcPts val="500"/>
                    </a:spcBef>
                    <a:spcAft>
                      <a:spcPts val="200"/>
                    </a:spcAft>
                    <a:buFont typeface="Franklin Gothic Book" panose="020B0503020102020204" pitchFamily="34" charset="0"/>
                    <a:buChar char="–"/>
                    <a:defRPr sz="1600" i="1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200400" indent="-384048" algn="l" defTabSz="914400" rtl="0" eaLnBrk="1" latinLnBrk="0" hangingPunct="1">
                    <a:lnSpc>
                      <a:spcPct val="94000"/>
                    </a:lnSpc>
                    <a:spcBef>
                      <a:spcPts val="500"/>
                    </a:spcBef>
                    <a:spcAft>
                      <a:spcPts val="200"/>
                    </a:spcAft>
                    <a:buFont typeface="Franklin Gothic Book" panose="020B0503020102020204" pitchFamily="34" charset="0"/>
                    <a:buChar char="■"/>
                    <a:defRPr sz="1400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57600" indent="-384048" algn="l" defTabSz="914400" rtl="0" eaLnBrk="1" latinLnBrk="0" hangingPunct="1">
                    <a:lnSpc>
                      <a:spcPct val="94000"/>
                    </a:lnSpc>
                    <a:spcBef>
                      <a:spcPts val="500"/>
                    </a:spcBef>
                    <a:spcAft>
                      <a:spcPts val="200"/>
                    </a:spcAft>
                    <a:buFont typeface="Franklin Gothic Book" panose="020B0503020102020204" pitchFamily="34" charset="0"/>
                    <a:buChar char="–"/>
                    <a:defRPr sz="1400" i="1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114800" indent="-384048" algn="l" defTabSz="914400" rtl="0" eaLnBrk="1" latinLnBrk="0" hangingPunct="1">
                    <a:lnSpc>
                      <a:spcPct val="94000"/>
                    </a:lnSpc>
                    <a:spcBef>
                      <a:spcPts val="500"/>
                    </a:spcBef>
                    <a:spcAft>
                      <a:spcPts val="200"/>
                    </a:spcAft>
                    <a:buFont typeface="Franklin Gothic Book" panose="020B0503020102020204" pitchFamily="34" charset="0"/>
                    <a:buChar char="■"/>
                    <a:defRPr sz="1400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 algn="ctr">
                    <a:buNone/>
                  </a:pPr>
                  <a:r>
                    <a:rPr lang="en-GB" sz="1800" dirty="0"/>
                    <a:t>CrN</a:t>
                  </a:r>
                  <a:endParaRPr lang="en-GB" sz="1800" baseline="30000" dirty="0"/>
                </a:p>
              </p:txBody>
            </p:sp>
            <p:sp>
              <p:nvSpPr>
                <p:cNvPr id="31" name="Rectangle 30"/>
                <p:cNvSpPr/>
                <p:nvPr/>
              </p:nvSpPr>
              <p:spPr>
                <a:xfrm>
                  <a:off x="8663912" y="2210936"/>
                  <a:ext cx="2340000" cy="773372"/>
                </a:xfrm>
                <a:prstGeom prst="rect">
                  <a:avLst/>
                </a:prstGeom>
                <a:gradFill>
                  <a:gsLst>
                    <a:gs pos="0">
                      <a:srgbClr val="74F363"/>
                    </a:gs>
                    <a:gs pos="50000">
                      <a:srgbClr val="ACEE9C"/>
                    </a:gs>
                    <a:gs pos="100000">
                      <a:srgbClr val="ACEE9C">
                        <a:alpha val="0"/>
                      </a:srgbClr>
                    </a:gs>
                  </a:gsLst>
                </a:gradFill>
                <a:ln>
                  <a:noFill/>
                </a:ln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2" name="Content Placeholder 2"/>
                <p:cNvSpPr txBox="1">
                  <a:spLocks/>
                </p:cNvSpPr>
                <p:nvPr/>
              </p:nvSpPr>
              <p:spPr>
                <a:xfrm>
                  <a:off x="8989770" y="1790193"/>
                  <a:ext cx="1691226" cy="432843"/>
                </a:xfrm>
                <a:prstGeom prst="rect">
                  <a:avLst/>
                </a:prstGeom>
              </p:spPr>
              <p:txBody>
                <a:bodyPr/>
                <a:lstStyle>
                  <a:lvl1pPr marL="384048" indent="-384048" algn="l" defTabSz="914400" rtl="0" eaLnBrk="1" latinLnBrk="0" hangingPunct="1">
                    <a:lnSpc>
                      <a:spcPct val="94000"/>
                    </a:lnSpc>
                    <a:spcBef>
                      <a:spcPts val="1000"/>
                    </a:spcBef>
                    <a:spcAft>
                      <a:spcPts val="200"/>
                    </a:spcAft>
                    <a:buFont typeface="Franklin Gothic Book" panose="020B0503020102020204" pitchFamily="34" charset="0"/>
                    <a:buChar char="■"/>
                    <a:defRPr sz="2000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914400" indent="-384048" algn="l" defTabSz="914400" rtl="0" eaLnBrk="1" latinLnBrk="0" hangingPunct="1">
                    <a:lnSpc>
                      <a:spcPct val="94000"/>
                    </a:lnSpc>
                    <a:spcBef>
                      <a:spcPts val="500"/>
                    </a:spcBef>
                    <a:spcAft>
                      <a:spcPts val="200"/>
                    </a:spcAft>
                    <a:buFont typeface="Franklin Gothic Book" panose="020B0503020102020204" pitchFamily="34" charset="0"/>
                    <a:buChar char="–"/>
                    <a:defRPr sz="2000" i="1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371600" indent="-384048" algn="l" defTabSz="914400" rtl="0" eaLnBrk="1" latinLnBrk="0" hangingPunct="1">
                    <a:lnSpc>
                      <a:spcPct val="94000"/>
                    </a:lnSpc>
                    <a:spcBef>
                      <a:spcPts val="500"/>
                    </a:spcBef>
                    <a:spcAft>
                      <a:spcPts val="200"/>
                    </a:spcAft>
                    <a:buFont typeface="Franklin Gothic Book" panose="020B0503020102020204" pitchFamily="34" charset="0"/>
                    <a:buChar char="■"/>
                    <a:defRPr sz="1800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828800" indent="-384048" algn="l" defTabSz="914400" rtl="0" eaLnBrk="1" latinLnBrk="0" hangingPunct="1">
                    <a:lnSpc>
                      <a:spcPct val="94000"/>
                    </a:lnSpc>
                    <a:spcBef>
                      <a:spcPts val="500"/>
                    </a:spcBef>
                    <a:spcAft>
                      <a:spcPts val="200"/>
                    </a:spcAft>
                    <a:buFont typeface="Franklin Gothic Book" panose="020B0503020102020204" pitchFamily="34" charset="0"/>
                    <a:buChar char="–"/>
                    <a:defRPr sz="1800" i="1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286000" indent="-384048" algn="l" defTabSz="914400" rtl="0" eaLnBrk="1" latinLnBrk="0" hangingPunct="1">
                    <a:lnSpc>
                      <a:spcPct val="94000"/>
                    </a:lnSpc>
                    <a:spcBef>
                      <a:spcPts val="500"/>
                    </a:spcBef>
                    <a:spcAft>
                      <a:spcPts val="200"/>
                    </a:spcAft>
                    <a:buFont typeface="Franklin Gothic Book" panose="020B0503020102020204" pitchFamily="34" charset="0"/>
                    <a:buChar char="■"/>
                    <a:defRPr sz="1600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743200" indent="-384048" algn="l" defTabSz="914400" rtl="0" eaLnBrk="1" latinLnBrk="0" hangingPunct="1">
                    <a:lnSpc>
                      <a:spcPct val="94000"/>
                    </a:lnSpc>
                    <a:spcBef>
                      <a:spcPts val="500"/>
                    </a:spcBef>
                    <a:spcAft>
                      <a:spcPts val="200"/>
                    </a:spcAft>
                    <a:buFont typeface="Franklin Gothic Book" panose="020B0503020102020204" pitchFamily="34" charset="0"/>
                    <a:buChar char="–"/>
                    <a:defRPr sz="1600" i="1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200400" indent="-384048" algn="l" defTabSz="914400" rtl="0" eaLnBrk="1" latinLnBrk="0" hangingPunct="1">
                    <a:lnSpc>
                      <a:spcPct val="94000"/>
                    </a:lnSpc>
                    <a:spcBef>
                      <a:spcPts val="500"/>
                    </a:spcBef>
                    <a:spcAft>
                      <a:spcPts val="200"/>
                    </a:spcAft>
                    <a:buFont typeface="Franklin Gothic Book" panose="020B0503020102020204" pitchFamily="34" charset="0"/>
                    <a:buChar char="■"/>
                    <a:defRPr sz="1400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57600" indent="-384048" algn="l" defTabSz="914400" rtl="0" eaLnBrk="1" latinLnBrk="0" hangingPunct="1">
                    <a:lnSpc>
                      <a:spcPct val="94000"/>
                    </a:lnSpc>
                    <a:spcBef>
                      <a:spcPts val="500"/>
                    </a:spcBef>
                    <a:spcAft>
                      <a:spcPts val="200"/>
                    </a:spcAft>
                    <a:buFont typeface="Franklin Gothic Book" panose="020B0503020102020204" pitchFamily="34" charset="0"/>
                    <a:buChar char="–"/>
                    <a:defRPr sz="1400" i="1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114800" indent="-384048" algn="l" defTabSz="914400" rtl="0" eaLnBrk="1" latinLnBrk="0" hangingPunct="1">
                    <a:lnSpc>
                      <a:spcPct val="94000"/>
                    </a:lnSpc>
                    <a:spcBef>
                      <a:spcPts val="500"/>
                    </a:spcBef>
                    <a:spcAft>
                      <a:spcPts val="200"/>
                    </a:spcAft>
                    <a:buFont typeface="Franklin Gothic Book" panose="020B0503020102020204" pitchFamily="34" charset="0"/>
                    <a:buChar char="■"/>
                    <a:defRPr sz="1400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 algn="ctr">
                    <a:buNone/>
                  </a:pPr>
                  <a:r>
                    <a:rPr lang="en-GB" sz="1800" dirty="0"/>
                    <a:t>Co-Cr-Mo-(C)</a:t>
                  </a:r>
                  <a:endParaRPr lang="en-GB" sz="1800" baseline="30000" dirty="0"/>
                </a:p>
              </p:txBody>
            </p:sp>
            <p:sp>
              <p:nvSpPr>
                <p:cNvPr id="33" name="Content Placeholder 2"/>
                <p:cNvSpPr txBox="1">
                  <a:spLocks/>
                </p:cNvSpPr>
                <p:nvPr/>
              </p:nvSpPr>
              <p:spPr>
                <a:xfrm>
                  <a:off x="8874185" y="2270915"/>
                  <a:ext cx="1959800" cy="432843"/>
                </a:xfrm>
                <a:prstGeom prst="rect">
                  <a:avLst/>
                </a:prstGeom>
              </p:spPr>
              <p:txBody>
                <a:bodyPr/>
                <a:lstStyle>
                  <a:lvl1pPr marL="384048" indent="-384048" algn="l" defTabSz="914400" rtl="0" eaLnBrk="1" latinLnBrk="0" hangingPunct="1">
                    <a:lnSpc>
                      <a:spcPct val="94000"/>
                    </a:lnSpc>
                    <a:spcBef>
                      <a:spcPts val="1000"/>
                    </a:spcBef>
                    <a:spcAft>
                      <a:spcPts val="200"/>
                    </a:spcAft>
                    <a:buFont typeface="Franklin Gothic Book" panose="020B0503020102020204" pitchFamily="34" charset="0"/>
                    <a:buChar char="■"/>
                    <a:defRPr sz="2000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914400" indent="-384048" algn="l" defTabSz="914400" rtl="0" eaLnBrk="1" latinLnBrk="0" hangingPunct="1">
                    <a:lnSpc>
                      <a:spcPct val="94000"/>
                    </a:lnSpc>
                    <a:spcBef>
                      <a:spcPts val="500"/>
                    </a:spcBef>
                    <a:spcAft>
                      <a:spcPts val="200"/>
                    </a:spcAft>
                    <a:buFont typeface="Franklin Gothic Book" panose="020B0503020102020204" pitchFamily="34" charset="0"/>
                    <a:buChar char="–"/>
                    <a:defRPr sz="2000" i="1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371600" indent="-384048" algn="l" defTabSz="914400" rtl="0" eaLnBrk="1" latinLnBrk="0" hangingPunct="1">
                    <a:lnSpc>
                      <a:spcPct val="94000"/>
                    </a:lnSpc>
                    <a:spcBef>
                      <a:spcPts val="500"/>
                    </a:spcBef>
                    <a:spcAft>
                      <a:spcPts val="200"/>
                    </a:spcAft>
                    <a:buFont typeface="Franklin Gothic Book" panose="020B0503020102020204" pitchFamily="34" charset="0"/>
                    <a:buChar char="■"/>
                    <a:defRPr sz="1800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828800" indent="-384048" algn="l" defTabSz="914400" rtl="0" eaLnBrk="1" latinLnBrk="0" hangingPunct="1">
                    <a:lnSpc>
                      <a:spcPct val="94000"/>
                    </a:lnSpc>
                    <a:spcBef>
                      <a:spcPts val="500"/>
                    </a:spcBef>
                    <a:spcAft>
                      <a:spcPts val="200"/>
                    </a:spcAft>
                    <a:buFont typeface="Franklin Gothic Book" panose="020B0503020102020204" pitchFamily="34" charset="0"/>
                    <a:buChar char="–"/>
                    <a:defRPr sz="1800" i="1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286000" indent="-384048" algn="l" defTabSz="914400" rtl="0" eaLnBrk="1" latinLnBrk="0" hangingPunct="1">
                    <a:lnSpc>
                      <a:spcPct val="94000"/>
                    </a:lnSpc>
                    <a:spcBef>
                      <a:spcPts val="500"/>
                    </a:spcBef>
                    <a:spcAft>
                      <a:spcPts val="200"/>
                    </a:spcAft>
                    <a:buFont typeface="Franklin Gothic Book" panose="020B0503020102020204" pitchFamily="34" charset="0"/>
                    <a:buChar char="■"/>
                    <a:defRPr sz="1600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743200" indent="-384048" algn="l" defTabSz="914400" rtl="0" eaLnBrk="1" latinLnBrk="0" hangingPunct="1">
                    <a:lnSpc>
                      <a:spcPct val="94000"/>
                    </a:lnSpc>
                    <a:spcBef>
                      <a:spcPts val="500"/>
                    </a:spcBef>
                    <a:spcAft>
                      <a:spcPts val="200"/>
                    </a:spcAft>
                    <a:buFont typeface="Franklin Gothic Book" panose="020B0503020102020204" pitchFamily="34" charset="0"/>
                    <a:buChar char="–"/>
                    <a:defRPr sz="1600" i="1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200400" indent="-384048" algn="l" defTabSz="914400" rtl="0" eaLnBrk="1" latinLnBrk="0" hangingPunct="1">
                    <a:lnSpc>
                      <a:spcPct val="94000"/>
                    </a:lnSpc>
                    <a:spcBef>
                      <a:spcPts val="500"/>
                    </a:spcBef>
                    <a:spcAft>
                      <a:spcPts val="200"/>
                    </a:spcAft>
                    <a:buFont typeface="Franklin Gothic Book" panose="020B0503020102020204" pitchFamily="34" charset="0"/>
                    <a:buChar char="■"/>
                    <a:defRPr sz="1400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57600" indent="-384048" algn="l" defTabSz="914400" rtl="0" eaLnBrk="1" latinLnBrk="0" hangingPunct="1">
                    <a:lnSpc>
                      <a:spcPct val="94000"/>
                    </a:lnSpc>
                    <a:spcBef>
                      <a:spcPts val="500"/>
                    </a:spcBef>
                    <a:spcAft>
                      <a:spcPts val="200"/>
                    </a:spcAft>
                    <a:buFont typeface="Franklin Gothic Book" panose="020B0503020102020204" pitchFamily="34" charset="0"/>
                    <a:buChar char="–"/>
                    <a:defRPr sz="1400" i="1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114800" indent="-384048" algn="l" defTabSz="914400" rtl="0" eaLnBrk="1" latinLnBrk="0" hangingPunct="1">
                    <a:lnSpc>
                      <a:spcPct val="94000"/>
                    </a:lnSpc>
                    <a:spcBef>
                      <a:spcPts val="500"/>
                    </a:spcBef>
                    <a:spcAft>
                      <a:spcPts val="200"/>
                    </a:spcAft>
                    <a:buFont typeface="Franklin Gothic Book" panose="020B0503020102020204" pitchFamily="34" charset="0"/>
                    <a:buChar char="■"/>
                    <a:defRPr sz="1400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 algn="ctr">
                    <a:buNone/>
                  </a:pPr>
                  <a:r>
                    <a:rPr lang="en-GB" sz="1800" dirty="0"/>
                    <a:t>Carbon S-phase</a:t>
                  </a:r>
                  <a:endParaRPr lang="en-GB" sz="1800" baseline="30000" dirty="0"/>
                </a:p>
              </p:txBody>
            </p:sp>
          </p:grpSp>
          <p:grpSp>
            <p:nvGrpSpPr>
              <p:cNvPr id="20" name="Group 108"/>
              <p:cNvGrpSpPr/>
              <p:nvPr/>
            </p:nvGrpSpPr>
            <p:grpSpPr>
              <a:xfrm>
                <a:off x="8614844" y="2055645"/>
                <a:ext cx="2632203" cy="1504300"/>
                <a:chOff x="8675120" y="2925629"/>
                <a:chExt cx="2632203" cy="1504300"/>
              </a:xfrm>
            </p:grpSpPr>
            <p:grpSp>
              <p:nvGrpSpPr>
                <p:cNvPr id="21" name="Group 110"/>
                <p:cNvGrpSpPr/>
                <p:nvPr/>
              </p:nvGrpSpPr>
              <p:grpSpPr>
                <a:xfrm>
                  <a:off x="8675120" y="2925629"/>
                  <a:ext cx="2331665" cy="1504300"/>
                  <a:chOff x="2271156" y="2225334"/>
                  <a:chExt cx="2331665" cy="1504300"/>
                </a:xfrm>
              </p:grpSpPr>
              <p:cxnSp>
                <p:nvCxnSpPr>
                  <p:cNvPr id="23" name="Straight Connector 22"/>
                  <p:cNvCxnSpPr/>
                  <p:nvPr/>
                </p:nvCxnSpPr>
                <p:spPr>
                  <a:xfrm>
                    <a:off x="2281522" y="2228131"/>
                    <a:ext cx="0" cy="108000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Straight Connector 23"/>
                  <p:cNvCxnSpPr/>
                  <p:nvPr/>
                </p:nvCxnSpPr>
                <p:spPr>
                  <a:xfrm>
                    <a:off x="4602821" y="2225334"/>
                    <a:ext cx="0" cy="130320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5" name="Freeform 53"/>
                  <p:cNvSpPr/>
                  <p:nvPr/>
                </p:nvSpPr>
                <p:spPr>
                  <a:xfrm>
                    <a:off x="2271156" y="2993589"/>
                    <a:ext cx="2322000" cy="736045"/>
                  </a:xfrm>
                  <a:custGeom>
                    <a:avLst/>
                    <a:gdLst>
                      <a:gd name="connsiteX0" fmla="*/ 0 w 2314575"/>
                      <a:gd name="connsiteY0" fmla="*/ 467482 h 1165656"/>
                      <a:gd name="connsiteX1" fmla="*/ 766763 w 2314575"/>
                      <a:gd name="connsiteY1" fmla="*/ 24569 h 1165656"/>
                      <a:gd name="connsiteX2" fmla="*/ 1733550 w 2314575"/>
                      <a:gd name="connsiteY2" fmla="*/ 1124707 h 1165656"/>
                      <a:gd name="connsiteX3" fmla="*/ 2314575 w 2314575"/>
                      <a:gd name="connsiteY3" fmla="*/ 824669 h 11656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314575" h="1165656">
                        <a:moveTo>
                          <a:pt x="0" y="467482"/>
                        </a:moveTo>
                        <a:cubicBezTo>
                          <a:pt x="238919" y="191256"/>
                          <a:pt x="477838" y="-84969"/>
                          <a:pt x="766763" y="24569"/>
                        </a:cubicBezTo>
                        <a:cubicBezTo>
                          <a:pt x="1055688" y="134107"/>
                          <a:pt x="1475581" y="991357"/>
                          <a:pt x="1733550" y="1124707"/>
                        </a:cubicBezTo>
                        <a:cubicBezTo>
                          <a:pt x="1991519" y="1258057"/>
                          <a:pt x="2153047" y="1041363"/>
                          <a:pt x="2314575" y="824669"/>
                        </a:cubicBezTo>
                      </a:path>
                    </a:pathLst>
                  </a:cu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22" name="Content Placeholder 2"/>
                <p:cNvSpPr txBox="1">
                  <a:spLocks/>
                </p:cNvSpPr>
                <p:nvPr/>
              </p:nvSpPr>
              <p:spPr>
                <a:xfrm>
                  <a:off x="9616097" y="3459650"/>
                  <a:ext cx="1691226" cy="432843"/>
                </a:xfrm>
                <a:prstGeom prst="rect">
                  <a:avLst/>
                </a:prstGeom>
              </p:spPr>
              <p:txBody>
                <a:bodyPr/>
                <a:lstStyle>
                  <a:lvl1pPr marL="384048" indent="-384048" algn="l" defTabSz="914400" rtl="0" eaLnBrk="1" latinLnBrk="0" hangingPunct="1">
                    <a:lnSpc>
                      <a:spcPct val="94000"/>
                    </a:lnSpc>
                    <a:spcBef>
                      <a:spcPts val="1000"/>
                    </a:spcBef>
                    <a:spcAft>
                      <a:spcPts val="200"/>
                    </a:spcAft>
                    <a:buFont typeface="Franklin Gothic Book" panose="020B0503020102020204" pitchFamily="34" charset="0"/>
                    <a:buChar char="■"/>
                    <a:defRPr sz="2000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914400" indent="-384048" algn="l" defTabSz="914400" rtl="0" eaLnBrk="1" latinLnBrk="0" hangingPunct="1">
                    <a:lnSpc>
                      <a:spcPct val="94000"/>
                    </a:lnSpc>
                    <a:spcBef>
                      <a:spcPts val="500"/>
                    </a:spcBef>
                    <a:spcAft>
                      <a:spcPts val="200"/>
                    </a:spcAft>
                    <a:buFont typeface="Franklin Gothic Book" panose="020B0503020102020204" pitchFamily="34" charset="0"/>
                    <a:buChar char="–"/>
                    <a:defRPr sz="2000" i="1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371600" indent="-384048" algn="l" defTabSz="914400" rtl="0" eaLnBrk="1" latinLnBrk="0" hangingPunct="1">
                    <a:lnSpc>
                      <a:spcPct val="94000"/>
                    </a:lnSpc>
                    <a:spcBef>
                      <a:spcPts val="500"/>
                    </a:spcBef>
                    <a:spcAft>
                      <a:spcPts val="200"/>
                    </a:spcAft>
                    <a:buFont typeface="Franklin Gothic Book" panose="020B0503020102020204" pitchFamily="34" charset="0"/>
                    <a:buChar char="■"/>
                    <a:defRPr sz="1800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828800" indent="-384048" algn="l" defTabSz="914400" rtl="0" eaLnBrk="1" latinLnBrk="0" hangingPunct="1">
                    <a:lnSpc>
                      <a:spcPct val="94000"/>
                    </a:lnSpc>
                    <a:spcBef>
                      <a:spcPts val="500"/>
                    </a:spcBef>
                    <a:spcAft>
                      <a:spcPts val="200"/>
                    </a:spcAft>
                    <a:buFont typeface="Franklin Gothic Book" panose="020B0503020102020204" pitchFamily="34" charset="0"/>
                    <a:buChar char="–"/>
                    <a:defRPr sz="1800" i="1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286000" indent="-384048" algn="l" defTabSz="914400" rtl="0" eaLnBrk="1" latinLnBrk="0" hangingPunct="1">
                    <a:lnSpc>
                      <a:spcPct val="94000"/>
                    </a:lnSpc>
                    <a:spcBef>
                      <a:spcPts val="500"/>
                    </a:spcBef>
                    <a:spcAft>
                      <a:spcPts val="200"/>
                    </a:spcAft>
                    <a:buFont typeface="Franklin Gothic Book" panose="020B0503020102020204" pitchFamily="34" charset="0"/>
                    <a:buChar char="■"/>
                    <a:defRPr sz="1600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743200" indent="-384048" algn="l" defTabSz="914400" rtl="0" eaLnBrk="1" latinLnBrk="0" hangingPunct="1">
                    <a:lnSpc>
                      <a:spcPct val="94000"/>
                    </a:lnSpc>
                    <a:spcBef>
                      <a:spcPts val="500"/>
                    </a:spcBef>
                    <a:spcAft>
                      <a:spcPts val="200"/>
                    </a:spcAft>
                    <a:buFont typeface="Franklin Gothic Book" panose="020B0503020102020204" pitchFamily="34" charset="0"/>
                    <a:buChar char="–"/>
                    <a:defRPr sz="1600" i="1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200400" indent="-384048" algn="l" defTabSz="914400" rtl="0" eaLnBrk="1" latinLnBrk="0" hangingPunct="1">
                    <a:lnSpc>
                      <a:spcPct val="94000"/>
                    </a:lnSpc>
                    <a:spcBef>
                      <a:spcPts val="500"/>
                    </a:spcBef>
                    <a:spcAft>
                      <a:spcPts val="200"/>
                    </a:spcAft>
                    <a:buFont typeface="Franklin Gothic Book" panose="020B0503020102020204" pitchFamily="34" charset="0"/>
                    <a:buChar char="■"/>
                    <a:defRPr sz="1400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57600" indent="-384048" algn="l" defTabSz="914400" rtl="0" eaLnBrk="1" latinLnBrk="0" hangingPunct="1">
                    <a:lnSpc>
                      <a:spcPct val="94000"/>
                    </a:lnSpc>
                    <a:spcBef>
                      <a:spcPts val="500"/>
                    </a:spcBef>
                    <a:spcAft>
                      <a:spcPts val="200"/>
                    </a:spcAft>
                    <a:buFont typeface="Franklin Gothic Book" panose="020B0503020102020204" pitchFamily="34" charset="0"/>
                    <a:buChar char="–"/>
                    <a:defRPr sz="1400" i="1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114800" indent="-384048" algn="l" defTabSz="914400" rtl="0" eaLnBrk="1" latinLnBrk="0" hangingPunct="1">
                    <a:lnSpc>
                      <a:spcPct val="94000"/>
                    </a:lnSpc>
                    <a:spcBef>
                      <a:spcPts val="500"/>
                    </a:spcBef>
                    <a:spcAft>
                      <a:spcPts val="200"/>
                    </a:spcAft>
                    <a:buFont typeface="Franklin Gothic Book" panose="020B0503020102020204" pitchFamily="34" charset="0"/>
                    <a:buChar char="■"/>
                    <a:defRPr sz="1400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 algn="ctr">
                    <a:buNone/>
                  </a:pPr>
                  <a:r>
                    <a:rPr lang="en-GB" sz="1800" dirty="0"/>
                    <a:t>316LVM Substrate</a:t>
                  </a:r>
                  <a:endParaRPr lang="en-GB" sz="1800" baseline="30000" dirty="0"/>
                </a:p>
              </p:txBody>
            </p:sp>
          </p:grpSp>
        </p:grpSp>
        <p:sp>
          <p:nvSpPr>
            <p:cNvPr id="18" name="Content Placeholder 2"/>
            <p:cNvSpPr txBox="1">
              <a:spLocks/>
            </p:cNvSpPr>
            <p:nvPr/>
          </p:nvSpPr>
          <p:spPr>
            <a:xfrm>
              <a:off x="8368342" y="775472"/>
              <a:ext cx="2858416" cy="432843"/>
            </a:xfrm>
            <a:prstGeom prst="rect">
              <a:avLst/>
            </a:prstGeom>
          </p:spPr>
          <p:txBody>
            <a:bodyPr/>
            <a:lstStyle>
              <a:lvl1pPr marL="384048" indent="-384048" algn="l" defTabSz="914400" rtl="0" eaLnBrk="1" latinLnBrk="0" hangingPunct="1">
                <a:lnSpc>
                  <a:spcPct val="94000"/>
                </a:lnSpc>
                <a:spcBef>
                  <a:spcPts val="1000"/>
                </a:spcBef>
                <a:spcAft>
                  <a:spcPts val="200"/>
                </a:spcAft>
                <a:buFont typeface="Franklin Gothic Book" panose="020B0503020102020204" pitchFamily="34" charset="0"/>
                <a:buChar char="■"/>
                <a:defRPr sz="20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914400" indent="-384048" algn="l" defTabSz="914400" rtl="0" eaLnBrk="1" latinLnBrk="0" hangingPunct="1">
                <a:lnSpc>
                  <a:spcPct val="94000"/>
                </a:lnSpc>
                <a:spcBef>
                  <a:spcPts val="500"/>
                </a:spcBef>
                <a:spcAft>
                  <a:spcPts val="200"/>
                </a:spcAft>
                <a:buFont typeface="Franklin Gothic Book" panose="020B0503020102020204" pitchFamily="34" charset="0"/>
                <a:buChar char="–"/>
                <a:defRPr sz="2000" i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1371600" indent="-384048" algn="l" defTabSz="914400" rtl="0" eaLnBrk="1" latinLnBrk="0" hangingPunct="1">
                <a:lnSpc>
                  <a:spcPct val="94000"/>
                </a:lnSpc>
                <a:spcBef>
                  <a:spcPts val="500"/>
                </a:spcBef>
                <a:spcAft>
                  <a:spcPts val="200"/>
                </a:spcAft>
                <a:buFont typeface="Franklin Gothic Book" panose="020B0503020102020204" pitchFamily="34" charset="0"/>
                <a:buChar char="■"/>
                <a:defRPr sz="18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828800" indent="-384048" algn="l" defTabSz="914400" rtl="0" eaLnBrk="1" latinLnBrk="0" hangingPunct="1">
                <a:lnSpc>
                  <a:spcPct val="94000"/>
                </a:lnSpc>
                <a:spcBef>
                  <a:spcPts val="500"/>
                </a:spcBef>
                <a:spcAft>
                  <a:spcPts val="200"/>
                </a:spcAft>
                <a:buFont typeface="Franklin Gothic Book" panose="020B0503020102020204" pitchFamily="34" charset="0"/>
                <a:buChar char="–"/>
                <a:defRPr sz="1800" i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2286000" indent="-384048" algn="l" defTabSz="914400" rtl="0" eaLnBrk="1" latinLnBrk="0" hangingPunct="1">
                <a:lnSpc>
                  <a:spcPct val="94000"/>
                </a:lnSpc>
                <a:spcBef>
                  <a:spcPts val="500"/>
                </a:spcBef>
                <a:spcAft>
                  <a:spcPts val="200"/>
                </a:spcAft>
                <a:buFont typeface="Franklin Gothic Book" panose="020B0503020102020204" pitchFamily="34" charset="0"/>
                <a:buChar char="■"/>
                <a:defRPr sz="16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743200" indent="-384048" algn="l" defTabSz="914400" rtl="0" eaLnBrk="1" latinLnBrk="0" hangingPunct="1">
                <a:lnSpc>
                  <a:spcPct val="94000"/>
                </a:lnSpc>
                <a:spcBef>
                  <a:spcPts val="500"/>
                </a:spcBef>
                <a:spcAft>
                  <a:spcPts val="200"/>
                </a:spcAft>
                <a:buFont typeface="Franklin Gothic Book" panose="020B0503020102020204" pitchFamily="34" charset="0"/>
                <a:buChar char="–"/>
                <a:defRPr sz="1600" i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6pPr>
              <a:lvl7pPr marL="3200400" indent="-384048" algn="l" defTabSz="914400" rtl="0" eaLnBrk="1" latinLnBrk="0" hangingPunct="1">
                <a:lnSpc>
                  <a:spcPct val="94000"/>
                </a:lnSpc>
                <a:spcBef>
                  <a:spcPts val="500"/>
                </a:spcBef>
                <a:spcAft>
                  <a:spcPts val="200"/>
                </a:spcAft>
                <a:buFont typeface="Franklin Gothic Book" panose="020B0503020102020204" pitchFamily="34" charset="0"/>
                <a:buChar char="■"/>
                <a:defRPr sz="14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7pPr>
              <a:lvl8pPr marL="3657600" indent="-384048" algn="l" defTabSz="914400" rtl="0" eaLnBrk="1" latinLnBrk="0" hangingPunct="1">
                <a:lnSpc>
                  <a:spcPct val="94000"/>
                </a:lnSpc>
                <a:spcBef>
                  <a:spcPts val="500"/>
                </a:spcBef>
                <a:spcAft>
                  <a:spcPts val="200"/>
                </a:spcAft>
                <a:buFont typeface="Franklin Gothic Book" panose="020B0503020102020204" pitchFamily="34" charset="0"/>
                <a:buChar char="–"/>
                <a:defRPr sz="1400" i="1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8pPr>
              <a:lvl9pPr marL="4114800" indent="-384048" algn="l" defTabSz="914400" rtl="0" eaLnBrk="1" latinLnBrk="0" hangingPunct="1">
                <a:lnSpc>
                  <a:spcPct val="94000"/>
                </a:lnSpc>
                <a:spcBef>
                  <a:spcPts val="500"/>
                </a:spcBef>
                <a:spcAft>
                  <a:spcPts val="200"/>
                </a:spcAft>
                <a:buFont typeface="Franklin Gothic Book" panose="020B0503020102020204" pitchFamily="34" charset="0"/>
                <a:buChar char="■"/>
                <a:defRPr sz="14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GB" sz="2400" b="1" dirty="0" smtClean="0"/>
                <a:t>Cr-N/S/Carburised</a:t>
              </a:r>
              <a:endParaRPr lang="en-GB" sz="2400" b="1" baseline="30000" dirty="0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5286380" y="4643422"/>
            <a:ext cx="3297513" cy="2214578"/>
            <a:chOff x="4125214" y="3423852"/>
            <a:chExt cx="4855034" cy="3249986"/>
          </a:xfrm>
        </p:grpSpPr>
        <p:pic>
          <p:nvPicPr>
            <p:cNvPr id="35" name="Picture 2" descr="C:\Users\Bertram Mallia\Downloads\Fe20Ag_Unpressed_FC_04.tif"/>
            <p:cNvPicPr>
              <a:picLocks noChangeAspect="1" noChangeArrowheads="1"/>
            </p:cNvPicPr>
            <p:nvPr/>
          </p:nvPicPr>
          <p:blipFill>
            <a:blip r:embed="rId8"/>
            <a:srcRect l="41621" t="40148" b="10520"/>
            <a:stretch>
              <a:fillRect/>
            </a:stretch>
          </p:blipFill>
          <p:spPr bwMode="auto">
            <a:xfrm>
              <a:off x="4125214" y="3423852"/>
              <a:ext cx="4855034" cy="3076982"/>
            </a:xfrm>
            <a:prstGeom prst="rect">
              <a:avLst/>
            </a:prstGeom>
            <a:noFill/>
          </p:spPr>
        </p:pic>
        <p:grpSp>
          <p:nvGrpSpPr>
            <p:cNvPr id="36" name="Group 25"/>
            <p:cNvGrpSpPr/>
            <p:nvPr/>
          </p:nvGrpSpPr>
          <p:grpSpPr>
            <a:xfrm>
              <a:off x="7715272" y="5715016"/>
              <a:ext cx="1000132" cy="958822"/>
              <a:chOff x="1357290" y="5453548"/>
              <a:chExt cx="1000132" cy="958822"/>
            </a:xfrm>
          </p:grpSpPr>
          <p:sp>
            <p:nvSpPr>
              <p:cNvPr id="37" name="TextBox 3"/>
              <p:cNvSpPr txBox="1"/>
              <p:nvPr/>
            </p:nvSpPr>
            <p:spPr>
              <a:xfrm>
                <a:off x="1357290" y="5453548"/>
                <a:ext cx="1000132" cy="95882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 smtClean="0"/>
                  <a:t>50µm</a:t>
                </a:r>
              </a:p>
              <a:p>
                <a:endParaRPr lang="en-GB" dirty="0"/>
              </a:p>
            </p:txBody>
          </p:sp>
          <p:grpSp>
            <p:nvGrpSpPr>
              <p:cNvPr id="38" name="Group 24"/>
              <p:cNvGrpSpPr/>
              <p:nvPr/>
            </p:nvGrpSpPr>
            <p:grpSpPr>
              <a:xfrm>
                <a:off x="1523978" y="5929330"/>
                <a:ext cx="719143" cy="215108"/>
                <a:chOff x="1457303" y="5929330"/>
                <a:chExt cx="719143" cy="215108"/>
              </a:xfrm>
            </p:grpSpPr>
            <p:cxnSp>
              <p:nvCxnSpPr>
                <p:cNvPr id="39" name="Straight Connector 38"/>
                <p:cNvCxnSpPr/>
                <p:nvPr/>
              </p:nvCxnSpPr>
              <p:spPr>
                <a:xfrm>
                  <a:off x="1462066" y="6042043"/>
                  <a:ext cx="714380" cy="1588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>
                <a:xfrm rot="5400000">
                  <a:off x="2045476" y="6036487"/>
                  <a:ext cx="214314" cy="1588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>
                <a:xfrm rot="5400000">
                  <a:off x="1350940" y="6035693"/>
                  <a:ext cx="214314" cy="1588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42" name="TextBox 41"/>
          <p:cNvSpPr txBox="1"/>
          <p:nvPr/>
        </p:nvSpPr>
        <p:spPr>
          <a:xfrm>
            <a:off x="357158" y="5429264"/>
            <a:ext cx="4714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736CB"/>
                </a:solidFill>
              </a:rPr>
              <a:t>Fe-Ag base alloys for increased  degradation rate </a:t>
            </a:r>
            <a:endParaRPr lang="en-GB" dirty="0">
              <a:solidFill>
                <a:srgbClr val="0736CB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0" y="1785926"/>
            <a:ext cx="471490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736CB"/>
                </a:solidFill>
              </a:rPr>
              <a:t>Surface </a:t>
            </a:r>
            <a:r>
              <a:rPr lang="en-GB" dirty="0" smtClean="0">
                <a:solidFill>
                  <a:srgbClr val="0736CB"/>
                </a:solidFill>
              </a:rPr>
              <a:t>Engineering </a:t>
            </a:r>
            <a:r>
              <a:rPr lang="en-GB" dirty="0" smtClean="0">
                <a:solidFill>
                  <a:srgbClr val="0736CB"/>
                </a:solidFill>
              </a:rPr>
              <a:t>to mitigate </a:t>
            </a:r>
            <a:r>
              <a:rPr lang="en-GB" dirty="0" err="1" smtClean="0">
                <a:solidFill>
                  <a:srgbClr val="0736CB"/>
                </a:solidFill>
              </a:rPr>
              <a:t>tribocorrosion</a:t>
            </a:r>
            <a:endParaRPr lang="en-GB" dirty="0">
              <a:solidFill>
                <a:srgbClr val="0736C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7565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2432</TotalTime>
  <Words>70</Words>
  <Application>Microsoft Office PowerPoint</Application>
  <PresentationFormat>On-screen Show (4:3)</PresentationFormat>
  <Paragraphs>15</Paragraphs>
  <Slides>2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Office Theme</vt:lpstr>
      <vt:lpstr>Equation</vt:lpstr>
      <vt:lpstr>Dr Ing. Bertram Mallia, PhD (Leeds) I bertram.mallia@um.edu.mt  Department of Metallurgy and Materials Engineering , UoM </vt:lpstr>
      <vt:lpstr>Dr Ing. Bertram Mallia, PhD (Leeds) I bertram.mallia@um.edu.mt  Department of Metallurgy and Materials Engineering , UoM 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Prof. Dinko Mitrecic, MD, PhD Laboratory for Stem Cells, Croatian Institute for Brain Research University of Zagreb School of Medicine, Croatia</dc:title>
  <dc:creator>Dinko Mitrečić</dc:creator>
  <cp:lastModifiedBy>Bertram Mallia</cp:lastModifiedBy>
  <cp:revision>36</cp:revision>
  <dcterms:created xsi:type="dcterms:W3CDTF">2017-03-16T09:39:55Z</dcterms:created>
  <dcterms:modified xsi:type="dcterms:W3CDTF">2017-10-08T16:25:23Z</dcterms:modified>
</cp:coreProperties>
</file>