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76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38"/>
    <p:restoredTop sz="94674"/>
  </p:normalViewPr>
  <p:slideViewPr>
    <p:cSldViewPr snapToGrid="0" snapToObjects="1">
      <p:cViewPr>
        <p:scale>
          <a:sx n="118" d="100"/>
          <a:sy n="118" d="100"/>
        </p:scale>
        <p:origin x="184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C8439-08B3-C04E-A1F9-DD2B668977AC}" type="datetimeFigureOut">
              <a:rPr lang="en-US" smtClean="0"/>
              <a:t>10/6/17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62C69-DD74-E440-8547-BBB40D2F7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40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 title="Page Number Shape"/>
          <p:cNvSpPr/>
          <p:nvPr/>
        </p:nvSpPr>
        <p:spPr bwMode="auto">
          <a:xfrm>
            <a:off x="8736012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58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1800" b="0" i="1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1416217"/>
            <a:ext cx="407987" cy="365125"/>
          </a:xfrm>
        </p:spPr>
        <p:txBody>
          <a:bodyPr/>
          <a:lstStyle>
            <a:lvl1pPr algn="r"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Page Number Shape"/>
          <p:cNvSpPr/>
          <p:nvPr/>
        </p:nvSpPr>
        <p:spPr bwMode="auto">
          <a:xfrm>
            <a:off x="8736012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5607593"/>
            <a:ext cx="407987" cy="365125"/>
          </a:xfrm>
        </p:spPr>
        <p:txBody>
          <a:bodyPr/>
          <a:lstStyle/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  <p15:guide id="0" pos="484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 title="Page Number Shape"/>
          <p:cNvSpPr/>
          <p:nvPr/>
        </p:nvSpPr>
        <p:spPr bwMode="auto">
          <a:xfrm>
            <a:off x="8736012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58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18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1620761"/>
            <a:ext cx="407987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  <p15:guide id="0" pos="48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90872" cy="913212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122"/>
            <a:ext cx="4690872" cy="17515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8"/>
            <a:ext cx="4690872" cy="913759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90872" cy="1752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>
            <a:normAutofit/>
          </a:bodyPr>
          <a:lstStyle>
            <a:lvl1pPr marL="0" indent="0" algn="r">
              <a:lnSpc>
                <a:spcPct val="125000"/>
              </a:lnSpc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1" y="557262"/>
            <a:ext cx="2882528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3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1" y="2621512"/>
            <a:ext cx="2882528" cy="3236976"/>
          </a:xfrm>
        </p:spPr>
        <p:txBody>
          <a:bodyPr>
            <a:normAutofit/>
          </a:bodyPr>
          <a:lstStyle>
            <a:lvl1pPr marL="0" indent="0" algn="r">
              <a:lnSpc>
                <a:spcPct val="125000"/>
              </a:lnSpc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8736012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9067A3F-72D4-3246-9AF5-33FDF96746C8}" type="datetimeFigureOut">
              <a:rPr lang="en-US" smtClean="0"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012" y="5607593"/>
            <a:ext cx="407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4D26DB9B-C474-FD44-A20A-187C6E66B4D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5154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77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</p:sldLayoutIdLst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38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83464" indent="-283464" algn="l" defTabSz="685800" rtl="0" eaLnBrk="1" latinLnBrk="0" hangingPunct="1">
        <a:lnSpc>
          <a:spcPct val="112000"/>
        </a:lnSpc>
        <a:spcBef>
          <a:spcPts val="975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83464" indent="-283464" algn="l" defTabSz="685800" rtl="0" eaLnBrk="1" latinLnBrk="0" hangingPunct="1">
        <a:lnSpc>
          <a:spcPct val="112000"/>
        </a:lnSpc>
        <a:spcBef>
          <a:spcPts val="975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83464" indent="-283464" algn="l" defTabSz="685800" rtl="0" eaLnBrk="1" latinLnBrk="0" hangingPunct="1">
        <a:lnSpc>
          <a:spcPct val="112000"/>
        </a:lnSpc>
        <a:spcBef>
          <a:spcPts val="975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12598" indent="-212598" algn="l" defTabSz="685800" rtl="0" eaLnBrk="1" latinLnBrk="0" hangingPunct="1">
        <a:lnSpc>
          <a:spcPct val="112000"/>
        </a:lnSpc>
        <a:spcBef>
          <a:spcPts val="975"/>
        </a:spcBef>
        <a:buFont typeface="Arial" panose="020B0604020202020204" pitchFamily="34" charset="0"/>
        <a:buChar char="•"/>
        <a:defRPr sz="105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pos="7200">
          <p15:clr>
            <a:srgbClr val="F26B43"/>
          </p15:clr>
        </p15:guide>
        <p15:guide id="4" pos="3264">
          <p15:clr>
            <a:srgbClr val="F26B43"/>
          </p15:clr>
        </p15:guide>
        <p15:guide id="0" pos="2124">
          <p15:clr>
            <a:srgbClr val="F26B43"/>
          </p15:clr>
        </p15:guide>
        <p15:guide id="5" pos="360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pos="5400">
          <p15:clr>
            <a:srgbClr val="F26B43"/>
          </p15:clr>
        </p15:guide>
        <p15:guide id="8" pos="24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tiff"/><Relationship Id="rId5" Type="http://schemas.openxmlformats.org/officeDocument/2006/relationships/image" Target="../media/image4.png"/><Relationship Id="rId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0150" y="580141"/>
            <a:ext cx="3932369" cy="727909"/>
          </a:xfrm>
        </p:spPr>
        <p:txBody>
          <a:bodyPr>
            <a:normAutofit/>
          </a:bodyPr>
          <a:lstStyle/>
          <a:p>
            <a:pPr algn="l"/>
            <a:r>
              <a:rPr lang="en-US" sz="3600" cap="none" dirty="0" smtClean="0"/>
              <a:t>Marina Ioannou</a:t>
            </a:r>
            <a:endParaRPr lang="en-US" sz="3600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0150" y="1721707"/>
            <a:ext cx="6475021" cy="327483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100" i="1" dirty="0" smtClean="0"/>
              <a:t>M.Sc. </a:t>
            </a:r>
            <a:r>
              <a:rPr lang="en-US" sz="2100" i="1" dirty="0"/>
              <a:t>/ Molecular Techniques in Life </a:t>
            </a:r>
            <a:r>
              <a:rPr lang="en-US" sz="2100" i="1" dirty="0" smtClean="0"/>
              <a:t>Sciences, Stockholm</a:t>
            </a:r>
            <a:endParaRPr lang="en-US" sz="2100" dirty="0"/>
          </a:p>
          <a:p>
            <a:pPr>
              <a:lnSpc>
                <a:spcPct val="150000"/>
              </a:lnSpc>
            </a:pPr>
            <a:r>
              <a:rPr lang="en-US" sz="2100" i="1" dirty="0" err="1" smtClean="0"/>
              <a:t>M.Eng</a:t>
            </a:r>
            <a:r>
              <a:rPr lang="en-US" sz="2100" i="1" dirty="0" smtClean="0"/>
              <a:t>. </a:t>
            </a:r>
            <a:r>
              <a:rPr lang="en-US" sz="2100" i="1" dirty="0"/>
              <a:t>/ Electrical </a:t>
            </a:r>
            <a:r>
              <a:rPr lang="en-US" sz="2100" dirty="0" smtClean="0"/>
              <a:t>Engineering &amp; Computer Science</a:t>
            </a:r>
            <a:r>
              <a:rPr lang="en-US" sz="2100" i="1" dirty="0" smtClean="0"/>
              <a:t>, </a:t>
            </a:r>
            <a:r>
              <a:rPr lang="en-US" sz="2100" dirty="0" smtClean="0"/>
              <a:t>NTUA</a:t>
            </a:r>
            <a:endParaRPr lang="en-US" sz="2100" dirty="0"/>
          </a:p>
          <a:p>
            <a:pPr>
              <a:lnSpc>
                <a:spcPct val="150000"/>
              </a:lnSpc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 algn="ctr">
              <a:lnSpc>
                <a:spcPct val="150000"/>
              </a:lnSpc>
            </a:pPr>
            <a:r>
              <a:rPr lang="en-US" dirty="0" smtClean="0"/>
              <a:t>BIONECA COST ACTION MEETING</a:t>
            </a:r>
          </a:p>
          <a:p>
            <a:pPr algn="ctr">
              <a:lnSpc>
                <a:spcPct val="150000"/>
              </a:lnSpc>
            </a:pPr>
            <a:r>
              <a:rPr lang="en-US" sz="2000" dirty="0" smtClean="0"/>
              <a:t>Bucharest, 2017</a:t>
            </a:r>
          </a:p>
        </p:txBody>
      </p:sp>
    </p:spTree>
    <p:extLst>
      <p:ext uri="{BB962C8B-B14F-4D97-AF65-F5344CB8AC3E}">
        <p14:creationId xmlns:p14="http://schemas.microsoft.com/office/powerpoint/2010/main" val="170572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287" y="264953"/>
            <a:ext cx="8098970" cy="6429761"/>
          </a:xfrm>
        </p:spPr>
        <p:txBody>
          <a:bodyPr>
            <a:normAutofit/>
          </a:bodyPr>
          <a:lstStyle/>
          <a:p>
            <a:pPr marL="285750" indent="-285750">
              <a:buFont typeface="Wingdings" charset="2"/>
              <a:buChar char="v"/>
            </a:pP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Artificial environment of petri dish </a:t>
            </a:r>
            <a:r>
              <a:rPr lang="en-US" sz="2000" dirty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cells are usually surrounded by extracellular matrix (</a:t>
            </a: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ECM) </a:t>
            </a: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 </a:t>
            </a: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ECM </a:t>
            </a:r>
            <a:r>
              <a:rPr lang="en-US" sz="2000" dirty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affects cell behavior</a:t>
            </a:r>
          </a:p>
          <a:p>
            <a:pPr marL="628650" lvl="1" indent="-285750" algn="just">
              <a:lnSpc>
                <a:spcPct val="150000"/>
              </a:lnSpc>
              <a:buFont typeface="Arial" charset="0"/>
              <a:buChar char="•"/>
            </a:pP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and optimize protocols for culturing fibroblasts inside porous collagen scaffolds for High Throughput Proteomic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</a:p>
          <a:p>
            <a:pPr marL="285750" indent="-285750" algn="just">
              <a:lnSpc>
                <a:spcPct val="150000"/>
              </a:lnSpc>
              <a:buFont typeface="Arial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charset="0"/>
              <a:buChar char="•"/>
            </a:pPr>
            <a:endParaRPr lang="en-US" dirty="0" smtClean="0"/>
          </a:p>
          <a:p>
            <a:pPr marL="285750" indent="-285750" algn="l">
              <a:lnSpc>
                <a:spcPct val="150000"/>
              </a:lnSpc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lnSpc>
                <a:spcPct val="150000"/>
              </a:lnSpc>
              <a:buFont typeface="Wingdings" charset="2"/>
              <a:buChar char="v"/>
            </a:pPr>
            <a:r>
              <a:rPr lang="en-US" dirty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Neurodegenerative diseases </a:t>
            </a:r>
            <a:r>
              <a:rPr lang="en-US" dirty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 extensive cell death </a:t>
            </a:r>
            <a:r>
              <a:rPr lang="en-US" dirty="0">
                <a:solidFill>
                  <a:schemeClr val="tx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l-GR" dirty="0">
              <a:solidFill>
                <a:schemeClr val="tx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285750" algn="l">
              <a:lnSpc>
                <a:spcPct val="150000"/>
              </a:lnSpc>
              <a:buFont typeface="Arial" charset="0"/>
              <a:buChar char="•"/>
            </a:pPr>
            <a:r>
              <a:rPr lang="en-US" sz="1800" b="1" i="0" dirty="0" smtClean="0">
                <a:latin typeface="Arial" charset="0"/>
                <a:ea typeface="Arial" charset="0"/>
                <a:cs typeface="Arial" charset="0"/>
              </a:rPr>
              <a:t>Assessment </a:t>
            </a:r>
            <a:r>
              <a:rPr lang="en-US" sz="1800" b="1" i="0" dirty="0">
                <a:latin typeface="Arial" charset="0"/>
                <a:ea typeface="Arial" charset="0"/>
                <a:cs typeface="Arial" charset="0"/>
              </a:rPr>
              <a:t>of direct neuronal conversion from Primary Mouse Embryonic Fibroblasts(PMEF) cells on scaffolds fabricated by melt electrospinning technique</a:t>
            </a:r>
            <a:endParaRPr lang="en-US" sz="1800" b="1" i="0" dirty="0" smtClean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2" descr="http://synapse.koreamed.org/ArticleImage/0035JKOS/jkos-51-912-g007-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5" t="4103" r="54553" b="171"/>
          <a:stretch/>
        </p:blipFill>
        <p:spPr bwMode="auto">
          <a:xfrm>
            <a:off x="4433273" y="2146881"/>
            <a:ext cx="1446555" cy="127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864" y="2146881"/>
            <a:ext cx="2081393" cy="127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69740"/>
          <a:stretch/>
        </p:blipFill>
        <p:spPr>
          <a:xfrm>
            <a:off x="4433274" y="5151528"/>
            <a:ext cx="1446555" cy="1360377"/>
          </a:xfrm>
          <a:prstGeom prst="rect">
            <a:avLst/>
          </a:prstGeom>
        </p:spPr>
      </p:pic>
      <p:pic>
        <p:nvPicPr>
          <p:cNvPr id="8" name="Picture 7" descr="../../Documents/Master_thesis/SCAFFOLDS_OVERALL/Untitled-1.png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443" b="50101"/>
          <a:stretch/>
        </p:blipFill>
        <p:spPr bwMode="auto">
          <a:xfrm>
            <a:off x="6561864" y="5023835"/>
            <a:ext cx="1900856" cy="148807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4345797" y="3386001"/>
            <a:ext cx="1739319" cy="238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3D scaffold (Hong et al. 2010)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90287" y="3409498"/>
            <a:ext cx="24245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SEM image of a collagen </a:t>
            </a:r>
            <a:r>
              <a:rPr lang="en-US" sz="800" dirty="0"/>
              <a:t>scaffold. </a:t>
            </a:r>
            <a:r>
              <a:rPr lang="en-US" sz="800" dirty="0" smtClean="0"/>
              <a:t>(</a:t>
            </a:r>
            <a:r>
              <a:rPr lang="en-US" sz="800" dirty="0" err="1" smtClean="0"/>
              <a:t>Pek</a:t>
            </a:r>
            <a:r>
              <a:rPr lang="en-US" sz="800" dirty="0" smtClean="0"/>
              <a:t> </a:t>
            </a:r>
            <a:r>
              <a:rPr lang="en-US" sz="800" dirty="0"/>
              <a:t>et </a:t>
            </a:r>
            <a:r>
              <a:rPr lang="en-US" sz="800" dirty="0" smtClean="0"/>
              <a:t> al</a:t>
            </a:r>
            <a:r>
              <a:rPr lang="en-US" sz="800" dirty="0"/>
              <a:t>. </a:t>
            </a:r>
            <a:r>
              <a:rPr lang="en-US" sz="800" dirty="0" smtClean="0"/>
              <a:t>2004)</a:t>
            </a:r>
            <a:endParaRPr lang="en-US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4725345" y="6492074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Dalton</a:t>
            </a:r>
            <a:r>
              <a:rPr lang="en-US" sz="1000" dirty="0" smtClean="0"/>
              <a:t> et al.,2013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7408858" y="6492074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mtClean="0"/>
              <a:t>M Ioannou</a:t>
            </a:r>
            <a:r>
              <a:rPr lang="en-US" sz="1000" smtClean="0"/>
              <a:t>, KI,2017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6126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dlin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Headlines">
      <a:majorFont>
        <a:latin typeface="Century Schoolbook" panose="02040604050505020304"/>
        <a:ea typeface=""/>
        <a:cs typeface=""/>
      </a:majorFont>
      <a:minorFont>
        <a:latin typeface="Corbel" panose="020B0503020204020204"/>
        <a:ea typeface=""/>
        <a:cs typeface="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algn="ctr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Headlines</Template>
  <TotalTime>888</TotalTime>
  <Words>116</Words>
  <Application>Microsoft Macintosh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Century Schoolbook</vt:lpstr>
      <vt:lpstr>Corbel</vt:lpstr>
      <vt:lpstr>Wingdings</vt:lpstr>
      <vt:lpstr>Arial</vt:lpstr>
      <vt:lpstr>Headlines</vt:lpstr>
      <vt:lpstr>Marina Ioannou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Marina Ioannou</dc:title>
  <dc:creator>Marina Ioannou</dc:creator>
  <cp:lastModifiedBy>Marina Ioannou</cp:lastModifiedBy>
  <cp:revision>10</cp:revision>
  <dcterms:created xsi:type="dcterms:W3CDTF">2017-10-05T18:41:38Z</dcterms:created>
  <dcterms:modified xsi:type="dcterms:W3CDTF">2017-10-06T18:22:57Z</dcterms:modified>
</cp:coreProperties>
</file>