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43C7E4BD-32AA-4C7D-95F3-8E7E524AA7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881" y="152400"/>
            <a:ext cx="1906906" cy="1066800"/>
          </a:xfrm>
          <a:prstGeom prst="rect">
            <a:avLst/>
          </a:prstGeom>
        </p:spPr>
      </p:pic>
      <p:pic>
        <p:nvPicPr>
          <p:cNvPr id="1026" name="Picture 2" descr="http://www.isp.hr/wp-content/uploads/hrzz-logo.jpg">
            <a:extLst>
              <a:ext uri="{FF2B5EF4-FFF2-40B4-BE49-F238E27FC236}">
                <a16:creationId xmlns:a16="http://schemas.microsoft.com/office/drawing/2014/main" id="{3524501A-31C1-460C-9B2E-2556DE4DF0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71600"/>
            <a:ext cx="2644911" cy="103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ravokutnik 5">
            <a:extLst>
              <a:ext uri="{FF2B5EF4-FFF2-40B4-BE49-F238E27FC236}">
                <a16:creationId xmlns:a16="http://schemas.microsoft.com/office/drawing/2014/main" id="{87E44DDE-253D-4412-AFF7-FE579E090581}"/>
              </a:ext>
            </a:extLst>
          </p:cNvPr>
          <p:cNvSpPr/>
          <p:nvPr/>
        </p:nvSpPr>
        <p:spPr>
          <a:xfrm>
            <a:off x="381000" y="5334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sz="2000" b="1" dirty="0">
                <a:latin typeface="Calibri" panose="020F0502020204030204" pitchFamily="34" charset="0"/>
                <a:cs typeface="Calibri" panose="020F0502020204030204" pitchFamily="34" charset="0"/>
              </a:rPr>
              <a:t>Lucija Tudor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hr-H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MSc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vi-VN" sz="2000" dirty="0">
                <a:latin typeface="Calibri" panose="020F0502020204030204" pitchFamily="34" charset="0"/>
                <a:cs typeface="Calibri" panose="020F0502020204030204" pitchFamily="34" charset="0"/>
              </a:rPr>
              <a:t>assistant</a:t>
            </a:r>
            <a:endParaRPr lang="hr-H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Laboratory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hr-H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molecular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hr-H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neuropsychiatry</a:t>
            </a:r>
            <a:endParaRPr lang="hr-H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vi-VN" sz="2000" dirty="0">
                <a:latin typeface="Calibri" panose="020F0502020204030204" pitchFamily="34" charset="0"/>
                <a:cs typeface="Calibri" panose="020F0502020204030204" pitchFamily="34" charset="0"/>
              </a:rPr>
              <a:t>Ruđer Bošković Institute</a:t>
            </a:r>
            <a:r>
              <a:rPr lang="hr-HR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vi-VN" sz="2000" dirty="0">
                <a:latin typeface="Calibri" panose="020F0502020204030204" pitchFamily="34" charset="0"/>
                <a:cs typeface="Calibri" panose="020F0502020204030204" pitchFamily="34" charset="0"/>
              </a:rPr>
              <a:t>Croatia</a:t>
            </a:r>
            <a:endParaRPr lang="en-US" sz="2000" dirty="0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41A5793A-4CEA-4386-B57F-3CDA6D856218}"/>
              </a:ext>
            </a:extLst>
          </p:cNvPr>
          <p:cNvSpPr txBox="1"/>
          <p:nvPr/>
        </p:nvSpPr>
        <p:spPr>
          <a:xfrm>
            <a:off x="381000" y="2372238"/>
            <a:ext cx="843780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u="sng" dirty="0"/>
              <a:t>Expertise in:</a:t>
            </a:r>
            <a:endParaRPr lang="en-GB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hr-H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 err="1"/>
              <a:t>Glycomic</a:t>
            </a:r>
            <a:r>
              <a:rPr lang="hr-HR" dirty="0"/>
              <a:t> </a:t>
            </a:r>
            <a:r>
              <a:rPr lang="hr-HR" dirty="0" err="1"/>
              <a:t>biomarkers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neuropsychiatric</a:t>
            </a:r>
            <a:r>
              <a:rPr lang="hr-HR" dirty="0"/>
              <a:t> </a:t>
            </a:r>
            <a:r>
              <a:rPr lang="hr-HR" dirty="0" err="1"/>
              <a:t>disorders</a:t>
            </a:r>
            <a:r>
              <a:rPr lang="hr-HR" dirty="0"/>
              <a:t> (PTSD)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premature</a:t>
            </a:r>
            <a:r>
              <a:rPr lang="hr-HR" dirty="0"/>
              <a:t> </a:t>
            </a:r>
            <a:r>
              <a:rPr lang="hr-HR" dirty="0" err="1"/>
              <a:t>aging</a:t>
            </a:r>
            <a:endParaRPr lang="hr-H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 err="1"/>
              <a:t>Genetic</a:t>
            </a:r>
            <a:r>
              <a:rPr lang="hr-HR" dirty="0"/>
              <a:t> </a:t>
            </a:r>
            <a:r>
              <a:rPr lang="hr-HR" dirty="0" err="1"/>
              <a:t>biomarkers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neuropsychiatric</a:t>
            </a:r>
            <a:r>
              <a:rPr lang="hr-HR" dirty="0"/>
              <a:t> </a:t>
            </a:r>
            <a:r>
              <a:rPr lang="hr-HR" dirty="0" err="1"/>
              <a:t>disorders</a:t>
            </a:r>
            <a:r>
              <a:rPr lang="hr-HR" dirty="0"/>
              <a:t> (</a:t>
            </a:r>
            <a:r>
              <a:rPr lang="hr-HR" dirty="0" err="1"/>
              <a:t>schizophrenia</a:t>
            </a:r>
            <a:r>
              <a:rPr lang="hr-HR" dirty="0"/>
              <a:t>, PTSD)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cognitive</a:t>
            </a:r>
            <a:r>
              <a:rPr lang="hr-HR" dirty="0"/>
              <a:t> </a:t>
            </a:r>
            <a:r>
              <a:rPr lang="hr-HR" dirty="0" err="1"/>
              <a:t>decline</a:t>
            </a:r>
            <a:endParaRPr lang="hr-H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i="1" dirty="0"/>
              <a:t>I</a:t>
            </a:r>
            <a:r>
              <a:rPr lang="en-US" i="1" dirty="0"/>
              <a:t>n vitro </a:t>
            </a:r>
            <a:r>
              <a:rPr lang="en-US" dirty="0"/>
              <a:t>model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ischaemic</a:t>
            </a:r>
            <a:r>
              <a:rPr lang="hr-HR" dirty="0"/>
              <a:t> </a:t>
            </a:r>
            <a:r>
              <a:rPr lang="hr-HR" dirty="0" err="1"/>
              <a:t>stroke</a:t>
            </a:r>
            <a:r>
              <a:rPr lang="hr-HR" dirty="0"/>
              <a:t>, </a:t>
            </a:r>
            <a:r>
              <a:rPr lang="en-US" dirty="0"/>
              <a:t>study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en-US" dirty="0"/>
              <a:t>the effects of </a:t>
            </a:r>
            <a:r>
              <a:rPr lang="en-US" dirty="0" err="1"/>
              <a:t>neurosteroid</a:t>
            </a:r>
            <a:r>
              <a:rPr lang="en-US" dirty="0"/>
              <a:t> dehydroepiandrosterone </a:t>
            </a:r>
            <a:r>
              <a:rPr lang="en-US" dirty="0" err="1"/>
              <a:t>sulphate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hr-HR" dirty="0"/>
          </a:p>
          <a:p>
            <a:endParaRPr lang="hr-HR" dirty="0"/>
          </a:p>
          <a:p>
            <a:r>
              <a:rPr lang="hr-HR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26264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>
            <a:extLst>
              <a:ext uri="{FF2B5EF4-FFF2-40B4-BE49-F238E27FC236}">
                <a16:creationId xmlns:a16="http://schemas.microsoft.com/office/drawing/2014/main" id="{CBF89942-63A6-44E4-B32A-CA22698284D2}"/>
              </a:ext>
            </a:extLst>
          </p:cNvPr>
          <p:cNvSpPr txBox="1"/>
          <p:nvPr/>
        </p:nvSpPr>
        <p:spPr>
          <a:xfrm>
            <a:off x="381000" y="1066800"/>
            <a:ext cx="8437802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u="sng" dirty="0" err="1"/>
              <a:t>Expected</a:t>
            </a:r>
            <a:r>
              <a:rPr lang="hr-HR" u="sng" dirty="0"/>
              <a:t> </a:t>
            </a:r>
            <a:r>
              <a:rPr lang="hr-HR" u="sng" dirty="0" err="1"/>
              <a:t>benefits</a:t>
            </a:r>
            <a:r>
              <a:rPr lang="hr-HR" u="sng" dirty="0"/>
              <a:t> </a:t>
            </a:r>
            <a:r>
              <a:rPr lang="hr-HR" u="sng" dirty="0" err="1"/>
              <a:t>and</a:t>
            </a:r>
            <a:r>
              <a:rPr lang="hr-HR" u="sng" dirty="0"/>
              <a:t> </a:t>
            </a:r>
            <a:r>
              <a:rPr lang="hr-HR" u="sng" dirty="0" err="1"/>
              <a:t>activities</a:t>
            </a:r>
            <a:r>
              <a:rPr lang="hr-HR" u="sng" dirty="0"/>
              <a:t> </a:t>
            </a:r>
            <a:r>
              <a:rPr lang="hr-HR" u="sng" dirty="0" err="1"/>
              <a:t>during</a:t>
            </a:r>
            <a:r>
              <a:rPr lang="hr-HR" u="sng" dirty="0"/>
              <a:t> </a:t>
            </a:r>
            <a:r>
              <a:rPr lang="hr-HR" u="sng" dirty="0" err="1"/>
              <a:t>participation</a:t>
            </a:r>
            <a:r>
              <a:rPr lang="hr-HR" u="sng" dirty="0"/>
              <a:t> </a:t>
            </a:r>
            <a:r>
              <a:rPr lang="hr-HR" u="sng" dirty="0" err="1"/>
              <a:t>in</a:t>
            </a:r>
            <a:r>
              <a:rPr lang="hr-HR" u="sng" dirty="0"/>
              <a:t> BIONECA: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hr-H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 err="1"/>
              <a:t>Would</a:t>
            </a:r>
            <a:r>
              <a:rPr lang="hr-HR" dirty="0"/>
              <a:t> </a:t>
            </a:r>
            <a:r>
              <a:rPr lang="hr-HR" dirty="0" err="1"/>
              <a:t>like</a:t>
            </a:r>
            <a:r>
              <a:rPr lang="hr-HR" dirty="0"/>
              <a:t> to </a:t>
            </a:r>
            <a:r>
              <a:rPr lang="hr-HR" dirty="0" err="1"/>
              <a:t>learn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groups</a:t>
            </a:r>
            <a:r>
              <a:rPr lang="hr-HR" dirty="0"/>
              <a:t> </a:t>
            </a:r>
            <a:r>
              <a:rPr lang="hr-HR" dirty="0" err="1"/>
              <a:t>who</a:t>
            </a:r>
            <a:r>
              <a:rPr lang="hr-HR" dirty="0"/>
              <a:t> are </a:t>
            </a:r>
            <a:r>
              <a:rPr lang="hr-HR" dirty="0" err="1"/>
              <a:t>experienced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en-US" dirty="0"/>
              <a:t>trails using</a:t>
            </a:r>
            <a:r>
              <a:rPr lang="hr-HR" dirty="0"/>
              <a:t> </a:t>
            </a:r>
            <a:r>
              <a:rPr lang="hr-HR" dirty="0" err="1"/>
              <a:t>stem</a:t>
            </a:r>
            <a:r>
              <a:rPr lang="hr-HR" dirty="0"/>
              <a:t> </a:t>
            </a:r>
            <a:r>
              <a:rPr lang="hr-HR" dirty="0" err="1"/>
              <a:t>cells</a:t>
            </a:r>
            <a:r>
              <a:rPr lang="en-US" dirty="0"/>
              <a:t> </a:t>
            </a:r>
            <a:r>
              <a:rPr lang="hr-HR" dirty="0"/>
              <a:t>for </a:t>
            </a:r>
            <a:r>
              <a:rPr lang="hr-HR" dirty="0" err="1"/>
              <a:t>brain</a:t>
            </a:r>
            <a:r>
              <a:rPr lang="hr-HR" dirty="0"/>
              <a:t> </a:t>
            </a:r>
            <a:r>
              <a:rPr lang="hr-HR" dirty="0" err="1"/>
              <a:t>and</a:t>
            </a:r>
            <a:r>
              <a:rPr lang="hr-HR" dirty="0"/>
              <a:t> </a:t>
            </a:r>
            <a:r>
              <a:rPr lang="hr-HR" dirty="0" err="1"/>
              <a:t>heart</a:t>
            </a:r>
            <a:r>
              <a:rPr lang="hr-HR" dirty="0"/>
              <a:t> </a:t>
            </a:r>
            <a:r>
              <a:rPr lang="hr-HR" dirty="0" err="1"/>
              <a:t>diseases</a:t>
            </a:r>
            <a:r>
              <a:rPr lang="hr-H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 err="1"/>
              <a:t>Would</a:t>
            </a:r>
            <a:r>
              <a:rPr lang="hr-HR" dirty="0"/>
              <a:t> </a:t>
            </a:r>
            <a:r>
              <a:rPr lang="hr-HR" dirty="0" err="1"/>
              <a:t>like</a:t>
            </a:r>
            <a:r>
              <a:rPr lang="hr-HR" dirty="0"/>
              <a:t> to </a:t>
            </a:r>
            <a:r>
              <a:rPr lang="hr-HR" dirty="0" err="1"/>
              <a:t>learn</a:t>
            </a:r>
            <a:r>
              <a:rPr lang="hr-HR" dirty="0"/>
              <a:t> </a:t>
            </a:r>
            <a:r>
              <a:rPr lang="hr-HR" dirty="0" err="1"/>
              <a:t>from</a:t>
            </a:r>
            <a:r>
              <a:rPr lang="hr-HR" dirty="0"/>
              <a:t> </a:t>
            </a:r>
            <a:r>
              <a:rPr lang="hr-HR" dirty="0" err="1"/>
              <a:t>groups</a:t>
            </a:r>
            <a:r>
              <a:rPr lang="hr-HR" dirty="0"/>
              <a:t> </a:t>
            </a:r>
            <a:r>
              <a:rPr lang="hr-HR" dirty="0" err="1"/>
              <a:t>who</a:t>
            </a:r>
            <a:r>
              <a:rPr lang="hr-HR" dirty="0"/>
              <a:t> are </a:t>
            </a:r>
            <a:r>
              <a:rPr lang="hr-HR" dirty="0" err="1"/>
              <a:t>experienced</a:t>
            </a:r>
            <a:r>
              <a:rPr lang="hr-HR" dirty="0"/>
              <a:t>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image</a:t>
            </a:r>
            <a:r>
              <a:rPr lang="hr-HR" dirty="0"/>
              <a:t> </a:t>
            </a:r>
            <a:r>
              <a:rPr lang="hr-HR" dirty="0" err="1"/>
              <a:t>analyses</a:t>
            </a:r>
            <a:endParaRPr lang="hr-H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 err="1"/>
              <a:t>Would</a:t>
            </a:r>
            <a:r>
              <a:rPr lang="hr-HR" dirty="0"/>
              <a:t> </a:t>
            </a:r>
            <a:r>
              <a:rPr lang="hr-HR" dirty="0" err="1"/>
              <a:t>like</a:t>
            </a:r>
            <a:r>
              <a:rPr lang="hr-HR" dirty="0"/>
              <a:t> to </a:t>
            </a:r>
            <a:r>
              <a:rPr lang="hr-HR" dirty="0" err="1"/>
              <a:t>learn</a:t>
            </a:r>
            <a:r>
              <a:rPr lang="hr-HR" dirty="0"/>
              <a:t> </a:t>
            </a:r>
            <a:r>
              <a:rPr lang="hr-HR" dirty="0" err="1"/>
              <a:t>about</a:t>
            </a:r>
            <a:r>
              <a:rPr lang="hr-HR" dirty="0"/>
              <a:t> </a:t>
            </a:r>
            <a:r>
              <a:rPr lang="hr-HR" dirty="0" err="1"/>
              <a:t>new</a:t>
            </a:r>
            <a:r>
              <a:rPr lang="hr-HR" dirty="0"/>
              <a:t> </a:t>
            </a:r>
            <a:r>
              <a:rPr lang="hr-HR" dirty="0" err="1"/>
              <a:t>biomaterials</a:t>
            </a:r>
            <a:r>
              <a:rPr lang="hr-HR" dirty="0"/>
              <a:t> for </a:t>
            </a:r>
            <a:r>
              <a:rPr lang="hr-HR" dirty="0" err="1"/>
              <a:t>combined</a:t>
            </a:r>
            <a:r>
              <a:rPr lang="hr-HR" dirty="0"/>
              <a:t> </a:t>
            </a:r>
            <a:r>
              <a:rPr lang="hr-HR" dirty="0" err="1"/>
              <a:t>application</a:t>
            </a:r>
            <a:r>
              <a:rPr lang="hr-HR" dirty="0"/>
              <a:t> </a:t>
            </a:r>
            <a:r>
              <a:rPr lang="hr-HR" dirty="0" err="1"/>
              <a:t>with</a:t>
            </a:r>
            <a:r>
              <a:rPr lang="hr-HR" dirty="0"/>
              <a:t> </a:t>
            </a:r>
            <a:r>
              <a:rPr lang="hr-HR" dirty="0" err="1"/>
              <a:t>stem</a:t>
            </a:r>
            <a:r>
              <a:rPr lang="hr-HR" dirty="0"/>
              <a:t> </a:t>
            </a:r>
            <a:r>
              <a:rPr lang="hr-HR" dirty="0" err="1"/>
              <a:t>cells</a:t>
            </a:r>
            <a:r>
              <a:rPr lang="hr-HR" dirty="0"/>
              <a:t> for </a:t>
            </a:r>
            <a:r>
              <a:rPr lang="hr-HR" dirty="0" err="1"/>
              <a:t>brain</a:t>
            </a:r>
            <a:r>
              <a:rPr lang="hr-HR" dirty="0"/>
              <a:t> </a:t>
            </a:r>
            <a:r>
              <a:rPr lang="hr-HR" dirty="0" err="1"/>
              <a:t>diseases</a:t>
            </a:r>
            <a:endParaRPr lang="hr-H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 err="1"/>
              <a:t>Would</a:t>
            </a:r>
            <a:r>
              <a:rPr lang="hr-HR" dirty="0"/>
              <a:t> </a:t>
            </a:r>
            <a:r>
              <a:rPr lang="hr-HR" dirty="0" err="1"/>
              <a:t>like</a:t>
            </a:r>
            <a:r>
              <a:rPr lang="hr-HR" dirty="0"/>
              <a:t> to </a:t>
            </a:r>
            <a:r>
              <a:rPr lang="hr-HR" dirty="0" err="1"/>
              <a:t>gather</a:t>
            </a:r>
            <a:r>
              <a:rPr lang="hr-HR" dirty="0"/>
              <a:t> </a:t>
            </a:r>
            <a:r>
              <a:rPr lang="hr-HR" dirty="0" err="1"/>
              <a:t>innovative</a:t>
            </a:r>
            <a:r>
              <a:rPr lang="hr-HR" dirty="0"/>
              <a:t> </a:t>
            </a:r>
            <a:r>
              <a:rPr lang="hr-HR" dirty="0" err="1"/>
              <a:t>combination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partners</a:t>
            </a:r>
            <a:r>
              <a:rPr lang="hr-HR" dirty="0"/>
              <a:t> for </a:t>
            </a:r>
            <a:r>
              <a:rPr lang="hr-HR" dirty="0" err="1"/>
              <a:t>new</a:t>
            </a:r>
            <a:r>
              <a:rPr lang="hr-HR" dirty="0"/>
              <a:t> </a:t>
            </a:r>
            <a:r>
              <a:rPr lang="hr-HR" dirty="0" err="1"/>
              <a:t>projects</a:t>
            </a:r>
            <a:r>
              <a:rPr lang="hr-HR" dirty="0"/>
              <a:t>` </a:t>
            </a:r>
            <a:r>
              <a:rPr lang="hr-HR" dirty="0" err="1"/>
              <a:t>applications</a:t>
            </a:r>
            <a:endParaRPr lang="hr-HR" dirty="0"/>
          </a:p>
          <a:p>
            <a:r>
              <a:rPr lang="hr-H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hr-HR" dirty="0"/>
          </a:p>
          <a:p>
            <a:endParaRPr lang="hr-HR" dirty="0"/>
          </a:p>
          <a:p>
            <a:r>
              <a:rPr lang="hr-HR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73798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130</Words>
  <Application>Microsoft Office PowerPoint</Application>
  <PresentationFormat>Prikaz na zaslonu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/>
  <cp:lastModifiedBy>Lucija Tudor</cp:lastModifiedBy>
  <cp:revision>4</cp:revision>
  <dcterms:created xsi:type="dcterms:W3CDTF">2006-08-16T00:00:00Z</dcterms:created>
  <dcterms:modified xsi:type="dcterms:W3CDTF">2017-10-08T19:47:31Z</dcterms:modified>
</cp:coreProperties>
</file>